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57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466" y="-1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813FE7F4-F736-1173-D979-6303860241F0}"/>
              </a:ext>
            </a:extLst>
          </p:cNvPr>
          <p:cNvGrpSpPr/>
          <p:nvPr/>
        </p:nvGrpSpPr>
        <p:grpSpPr>
          <a:xfrm>
            <a:off x="646800" y="1368101"/>
            <a:ext cx="5040000" cy="3600000"/>
            <a:chOff x="7200000" y="2520000"/>
            <a:chExt cx="5040000" cy="360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02E2C3-D513-55F8-228D-8C48778ABF88}"/>
                </a:ext>
              </a:extLst>
            </p:cNvPr>
            <p:cNvSpPr/>
            <p:nvPr/>
          </p:nvSpPr>
          <p:spPr>
            <a:xfrm>
              <a:off x="7200000" y="2520000"/>
              <a:ext cx="5040000" cy="360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265755-A2F4-22C1-4FB0-CC2F8B19AD3F}"/>
                </a:ext>
              </a:extLst>
            </p:cNvPr>
            <p:cNvSpPr/>
            <p:nvPr/>
          </p:nvSpPr>
          <p:spPr>
            <a:xfrm>
              <a:off x="117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08442BF-2946-7DFA-7ED8-07BEF92AD434}"/>
                </a:ext>
              </a:extLst>
            </p:cNvPr>
            <p:cNvSpPr/>
            <p:nvPr/>
          </p:nvSpPr>
          <p:spPr>
            <a:xfrm>
              <a:off x="117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5D0EAC-0C71-DDD8-F972-850F7CA62E48}"/>
                </a:ext>
              </a:extLst>
            </p:cNvPr>
            <p:cNvSpPr/>
            <p:nvPr/>
          </p:nvSpPr>
          <p:spPr>
            <a:xfrm>
              <a:off x="117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4F34A66-08E0-4142-DE3F-B8528EC98E77}"/>
                </a:ext>
              </a:extLst>
            </p:cNvPr>
            <p:cNvSpPr/>
            <p:nvPr/>
          </p:nvSpPr>
          <p:spPr>
            <a:xfrm>
              <a:off x="117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2A0CE3B-7C10-6582-F69E-348364D35730}"/>
                </a:ext>
              </a:extLst>
            </p:cNvPr>
            <p:cNvSpPr/>
            <p:nvPr/>
          </p:nvSpPr>
          <p:spPr>
            <a:xfrm>
              <a:off x="117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AFA7B70-CFD4-09A5-AA03-C19CBE6A4335}"/>
                </a:ext>
              </a:extLst>
            </p:cNvPr>
            <p:cNvSpPr/>
            <p:nvPr/>
          </p:nvSpPr>
          <p:spPr>
            <a:xfrm>
              <a:off x="117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CF1351-F699-14CC-1572-F158DC44631F}"/>
                </a:ext>
              </a:extLst>
            </p:cNvPr>
            <p:cNvSpPr/>
            <p:nvPr/>
          </p:nvSpPr>
          <p:spPr>
            <a:xfrm>
              <a:off x="117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47F967-6CCA-C690-B8CE-A9C48ADB6CCB}"/>
                </a:ext>
              </a:extLst>
            </p:cNvPr>
            <p:cNvSpPr/>
            <p:nvPr/>
          </p:nvSpPr>
          <p:spPr>
            <a:xfrm>
              <a:off x="115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3C741E-0868-2B0A-3939-C331161A61CF}"/>
                </a:ext>
              </a:extLst>
            </p:cNvPr>
            <p:cNvSpPr/>
            <p:nvPr/>
          </p:nvSpPr>
          <p:spPr>
            <a:xfrm>
              <a:off x="115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E6568-8081-F937-FFCD-A908FFF2C417}"/>
                </a:ext>
              </a:extLst>
            </p:cNvPr>
            <p:cNvSpPr/>
            <p:nvPr/>
          </p:nvSpPr>
          <p:spPr>
            <a:xfrm>
              <a:off x="115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57C368-865B-479F-D534-E6F1B6E66C3C}"/>
                </a:ext>
              </a:extLst>
            </p:cNvPr>
            <p:cNvSpPr/>
            <p:nvPr/>
          </p:nvSpPr>
          <p:spPr>
            <a:xfrm>
              <a:off x="115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EB58C6-3B48-F79A-23AC-7D8BC83BBD8B}"/>
                </a:ext>
              </a:extLst>
            </p:cNvPr>
            <p:cNvSpPr/>
            <p:nvPr/>
          </p:nvSpPr>
          <p:spPr>
            <a:xfrm>
              <a:off x="115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4B3022-C072-158B-4B92-CD685D66E40F}"/>
                </a:ext>
              </a:extLst>
            </p:cNvPr>
            <p:cNvSpPr/>
            <p:nvPr/>
          </p:nvSpPr>
          <p:spPr>
            <a:xfrm>
              <a:off x="115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E5ADF3-AA05-51C9-23F1-064AEB3E52F4}"/>
                </a:ext>
              </a:extLst>
            </p:cNvPr>
            <p:cNvSpPr/>
            <p:nvPr/>
          </p:nvSpPr>
          <p:spPr>
            <a:xfrm>
              <a:off x="115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2FE4F-9F34-A13E-9F0D-E689CF541B62}"/>
                </a:ext>
              </a:extLst>
            </p:cNvPr>
            <p:cNvSpPr/>
            <p:nvPr/>
          </p:nvSpPr>
          <p:spPr>
            <a:xfrm>
              <a:off x="114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45A21-3CC4-996F-6DBB-44E85566F7CC}"/>
                </a:ext>
              </a:extLst>
            </p:cNvPr>
            <p:cNvSpPr/>
            <p:nvPr/>
          </p:nvSpPr>
          <p:spPr>
            <a:xfrm>
              <a:off x="114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BC3773-B73F-61BA-F9A0-E6FD9996D16B}"/>
                </a:ext>
              </a:extLst>
            </p:cNvPr>
            <p:cNvSpPr/>
            <p:nvPr/>
          </p:nvSpPr>
          <p:spPr>
            <a:xfrm>
              <a:off x="114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906F7E-C40E-97AA-9CF9-51D97E47E4BD}"/>
                </a:ext>
              </a:extLst>
            </p:cNvPr>
            <p:cNvSpPr/>
            <p:nvPr/>
          </p:nvSpPr>
          <p:spPr>
            <a:xfrm>
              <a:off x="114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2C70D8-1AFD-2AEB-8DDB-B431D22F8418}"/>
                </a:ext>
              </a:extLst>
            </p:cNvPr>
            <p:cNvSpPr/>
            <p:nvPr/>
          </p:nvSpPr>
          <p:spPr>
            <a:xfrm>
              <a:off x="114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41486E-A986-DF1B-60D8-95AF8A70FB07}"/>
                </a:ext>
              </a:extLst>
            </p:cNvPr>
            <p:cNvSpPr/>
            <p:nvPr/>
          </p:nvSpPr>
          <p:spPr>
            <a:xfrm>
              <a:off x="114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343B30-2E0E-B967-05EB-E11E43C2C05D}"/>
                </a:ext>
              </a:extLst>
            </p:cNvPr>
            <p:cNvSpPr/>
            <p:nvPr/>
          </p:nvSpPr>
          <p:spPr>
            <a:xfrm>
              <a:off x="114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C3352F-58DE-D7B5-EA8A-ED74AF913229}"/>
                </a:ext>
              </a:extLst>
            </p:cNvPr>
            <p:cNvSpPr/>
            <p:nvPr/>
          </p:nvSpPr>
          <p:spPr>
            <a:xfrm>
              <a:off x="112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A64AC6A-A5E8-7366-4EFB-08934E8A9C7B}"/>
                </a:ext>
              </a:extLst>
            </p:cNvPr>
            <p:cNvSpPr/>
            <p:nvPr/>
          </p:nvSpPr>
          <p:spPr>
            <a:xfrm>
              <a:off x="112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B61DA8-0020-0627-8B6C-0F377626DC9E}"/>
                </a:ext>
              </a:extLst>
            </p:cNvPr>
            <p:cNvSpPr/>
            <p:nvPr/>
          </p:nvSpPr>
          <p:spPr>
            <a:xfrm>
              <a:off x="112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99A9E3-E81B-2761-57A2-F0CC5E11E693}"/>
                </a:ext>
              </a:extLst>
            </p:cNvPr>
            <p:cNvSpPr/>
            <p:nvPr/>
          </p:nvSpPr>
          <p:spPr>
            <a:xfrm>
              <a:off x="112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76D9565-327B-9817-8A8A-BDED6F61B5D1}"/>
                </a:ext>
              </a:extLst>
            </p:cNvPr>
            <p:cNvSpPr/>
            <p:nvPr/>
          </p:nvSpPr>
          <p:spPr>
            <a:xfrm>
              <a:off x="112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01AEEE-4347-9B3B-34FB-DDA1BFF30D22}"/>
                </a:ext>
              </a:extLst>
            </p:cNvPr>
            <p:cNvSpPr/>
            <p:nvPr/>
          </p:nvSpPr>
          <p:spPr>
            <a:xfrm>
              <a:off x="112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0B6B3E-5B5C-1122-F2AA-39420D276A87}"/>
                </a:ext>
              </a:extLst>
            </p:cNvPr>
            <p:cNvSpPr/>
            <p:nvPr/>
          </p:nvSpPr>
          <p:spPr>
            <a:xfrm>
              <a:off x="112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0B79506-AAFF-5A5E-107D-0D8AE5C4F49A}"/>
                </a:ext>
              </a:extLst>
            </p:cNvPr>
            <p:cNvSpPr/>
            <p:nvPr/>
          </p:nvSpPr>
          <p:spPr>
            <a:xfrm>
              <a:off x="110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DF74F7-D7C7-E8BA-6EFB-18E553A98BB6}"/>
                </a:ext>
              </a:extLst>
            </p:cNvPr>
            <p:cNvSpPr/>
            <p:nvPr/>
          </p:nvSpPr>
          <p:spPr>
            <a:xfrm>
              <a:off x="110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0C924C8-6D39-82C8-BCCB-F673149A049F}"/>
                </a:ext>
              </a:extLst>
            </p:cNvPr>
            <p:cNvSpPr/>
            <p:nvPr/>
          </p:nvSpPr>
          <p:spPr>
            <a:xfrm>
              <a:off x="110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A4D793-7602-E0E1-DEFD-DD0F8C098592}"/>
                </a:ext>
              </a:extLst>
            </p:cNvPr>
            <p:cNvSpPr/>
            <p:nvPr/>
          </p:nvSpPr>
          <p:spPr>
            <a:xfrm>
              <a:off x="110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DD9F5A-5138-FF20-B097-4AA462E61673}"/>
                </a:ext>
              </a:extLst>
            </p:cNvPr>
            <p:cNvSpPr/>
            <p:nvPr/>
          </p:nvSpPr>
          <p:spPr>
            <a:xfrm>
              <a:off x="110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9753C0-A18F-7FC4-D3DB-F7513D7874D7}"/>
                </a:ext>
              </a:extLst>
            </p:cNvPr>
            <p:cNvSpPr/>
            <p:nvPr/>
          </p:nvSpPr>
          <p:spPr>
            <a:xfrm>
              <a:off x="110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CB869C9-9D11-D4F8-A749-DEEF1BD03F8F}"/>
                </a:ext>
              </a:extLst>
            </p:cNvPr>
            <p:cNvSpPr/>
            <p:nvPr/>
          </p:nvSpPr>
          <p:spPr>
            <a:xfrm>
              <a:off x="110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B2C2EE-3B21-A21B-FDEE-BCB9384A0F41}"/>
                </a:ext>
              </a:extLst>
            </p:cNvPr>
            <p:cNvSpPr/>
            <p:nvPr/>
          </p:nvSpPr>
          <p:spPr>
            <a:xfrm>
              <a:off x="108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1362045-ABD9-5F63-E77E-B866F83E8C43}"/>
                </a:ext>
              </a:extLst>
            </p:cNvPr>
            <p:cNvSpPr/>
            <p:nvPr/>
          </p:nvSpPr>
          <p:spPr>
            <a:xfrm>
              <a:off x="108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700CA33-11F1-0BC9-94C9-36951AC1E40D}"/>
                </a:ext>
              </a:extLst>
            </p:cNvPr>
            <p:cNvSpPr/>
            <p:nvPr/>
          </p:nvSpPr>
          <p:spPr>
            <a:xfrm>
              <a:off x="108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FFB4920-1C50-852F-4802-F3960E1A2489}"/>
                </a:ext>
              </a:extLst>
            </p:cNvPr>
            <p:cNvSpPr/>
            <p:nvPr/>
          </p:nvSpPr>
          <p:spPr>
            <a:xfrm>
              <a:off x="108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762450-2650-6797-CF53-1BCFEF865B4A}"/>
                </a:ext>
              </a:extLst>
            </p:cNvPr>
            <p:cNvSpPr/>
            <p:nvPr/>
          </p:nvSpPr>
          <p:spPr>
            <a:xfrm>
              <a:off x="108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0F01411-8624-3DC2-A072-200E22307BFB}"/>
                </a:ext>
              </a:extLst>
            </p:cNvPr>
            <p:cNvSpPr/>
            <p:nvPr/>
          </p:nvSpPr>
          <p:spPr>
            <a:xfrm>
              <a:off x="108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4E2EC84-7C8C-AF78-DBA2-0C11446FC668}"/>
                </a:ext>
              </a:extLst>
            </p:cNvPr>
            <p:cNvSpPr/>
            <p:nvPr/>
          </p:nvSpPr>
          <p:spPr>
            <a:xfrm>
              <a:off x="108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6CBF41B-98AA-83E2-CC68-84522B159CC4}"/>
                </a:ext>
              </a:extLst>
            </p:cNvPr>
            <p:cNvSpPr/>
            <p:nvPr/>
          </p:nvSpPr>
          <p:spPr>
            <a:xfrm>
              <a:off x="106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F4679E8-17CF-0CE0-3790-EDA5F459CF4B}"/>
                </a:ext>
              </a:extLst>
            </p:cNvPr>
            <p:cNvSpPr/>
            <p:nvPr/>
          </p:nvSpPr>
          <p:spPr>
            <a:xfrm>
              <a:off x="106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8B3F96F-3BC1-B327-F142-AF06B084A650}"/>
                </a:ext>
              </a:extLst>
            </p:cNvPr>
            <p:cNvSpPr/>
            <p:nvPr/>
          </p:nvSpPr>
          <p:spPr>
            <a:xfrm>
              <a:off x="106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1067A57-6724-FA7B-7C3B-741A28A693D7}"/>
                </a:ext>
              </a:extLst>
            </p:cNvPr>
            <p:cNvSpPr/>
            <p:nvPr/>
          </p:nvSpPr>
          <p:spPr>
            <a:xfrm>
              <a:off x="106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8D83DF-98F4-B633-128F-D0ACB63F2A35}"/>
                </a:ext>
              </a:extLst>
            </p:cNvPr>
            <p:cNvSpPr/>
            <p:nvPr/>
          </p:nvSpPr>
          <p:spPr>
            <a:xfrm>
              <a:off x="106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020455F-A3A1-EB99-BE22-DFAAC32228CF}"/>
                </a:ext>
              </a:extLst>
            </p:cNvPr>
            <p:cNvSpPr/>
            <p:nvPr/>
          </p:nvSpPr>
          <p:spPr>
            <a:xfrm>
              <a:off x="106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83ECDE-A668-0090-756B-C477FFBB3933}"/>
                </a:ext>
              </a:extLst>
            </p:cNvPr>
            <p:cNvSpPr/>
            <p:nvPr/>
          </p:nvSpPr>
          <p:spPr>
            <a:xfrm>
              <a:off x="106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B1B6B16-47DC-D6E1-D652-87BD52FD660B}"/>
                </a:ext>
              </a:extLst>
            </p:cNvPr>
            <p:cNvSpPr/>
            <p:nvPr/>
          </p:nvSpPr>
          <p:spPr>
            <a:xfrm>
              <a:off x="105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665553-A847-C0EE-E312-2B6F533B4EFD}"/>
                </a:ext>
              </a:extLst>
            </p:cNvPr>
            <p:cNvSpPr/>
            <p:nvPr/>
          </p:nvSpPr>
          <p:spPr>
            <a:xfrm>
              <a:off x="105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2690C9B-58D1-C015-A46B-18E42AC67393}"/>
                </a:ext>
              </a:extLst>
            </p:cNvPr>
            <p:cNvSpPr/>
            <p:nvPr/>
          </p:nvSpPr>
          <p:spPr>
            <a:xfrm>
              <a:off x="105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A8B4DB7-0AA1-B756-CB40-69D5C77FC83D}"/>
                </a:ext>
              </a:extLst>
            </p:cNvPr>
            <p:cNvSpPr/>
            <p:nvPr/>
          </p:nvSpPr>
          <p:spPr>
            <a:xfrm>
              <a:off x="105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5B15D49-5681-1254-A78C-DF4679BFECA7}"/>
                </a:ext>
              </a:extLst>
            </p:cNvPr>
            <p:cNvSpPr/>
            <p:nvPr/>
          </p:nvSpPr>
          <p:spPr>
            <a:xfrm>
              <a:off x="105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217CDA0-24CC-F5C8-9397-7725F9F327EA}"/>
                </a:ext>
              </a:extLst>
            </p:cNvPr>
            <p:cNvSpPr/>
            <p:nvPr/>
          </p:nvSpPr>
          <p:spPr>
            <a:xfrm>
              <a:off x="105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F7F3-28B7-1815-BAC8-B8C45538EEFF}"/>
                </a:ext>
              </a:extLst>
            </p:cNvPr>
            <p:cNvSpPr/>
            <p:nvPr/>
          </p:nvSpPr>
          <p:spPr>
            <a:xfrm>
              <a:off x="105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AC7D4D-1A03-F45D-D31F-ECDA9944958C}"/>
                </a:ext>
              </a:extLst>
            </p:cNvPr>
            <p:cNvSpPr/>
            <p:nvPr/>
          </p:nvSpPr>
          <p:spPr>
            <a:xfrm>
              <a:off x="103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91BDA67-20D8-F85E-3F1E-BC5742CEAC9D}"/>
                </a:ext>
              </a:extLst>
            </p:cNvPr>
            <p:cNvSpPr/>
            <p:nvPr/>
          </p:nvSpPr>
          <p:spPr>
            <a:xfrm>
              <a:off x="103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0E8FF72-302E-EB9C-0E71-3E92A6805281}"/>
                </a:ext>
              </a:extLst>
            </p:cNvPr>
            <p:cNvSpPr/>
            <p:nvPr/>
          </p:nvSpPr>
          <p:spPr>
            <a:xfrm>
              <a:off x="103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0B01E-00BD-D5D7-7067-8A60A2423B8E}"/>
                </a:ext>
              </a:extLst>
            </p:cNvPr>
            <p:cNvSpPr/>
            <p:nvPr/>
          </p:nvSpPr>
          <p:spPr>
            <a:xfrm>
              <a:off x="103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2E74071-4E06-F493-8619-A3229FDFDF56}"/>
                </a:ext>
              </a:extLst>
            </p:cNvPr>
            <p:cNvSpPr/>
            <p:nvPr/>
          </p:nvSpPr>
          <p:spPr>
            <a:xfrm>
              <a:off x="103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FB1574-0323-E565-6434-7BA0B56B6D2A}"/>
                </a:ext>
              </a:extLst>
            </p:cNvPr>
            <p:cNvSpPr/>
            <p:nvPr/>
          </p:nvSpPr>
          <p:spPr>
            <a:xfrm>
              <a:off x="103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4A9787D-3195-A7CF-CDFA-EB5F3C8F8B8C}"/>
                </a:ext>
              </a:extLst>
            </p:cNvPr>
            <p:cNvSpPr/>
            <p:nvPr/>
          </p:nvSpPr>
          <p:spPr>
            <a:xfrm>
              <a:off x="103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E28DA0-76BF-4935-E84F-30B9085EB399}"/>
                </a:ext>
              </a:extLst>
            </p:cNvPr>
            <p:cNvSpPr/>
            <p:nvPr/>
          </p:nvSpPr>
          <p:spPr>
            <a:xfrm>
              <a:off x="101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9CCDC04-EAB0-82C8-F36C-B65E87014F50}"/>
                </a:ext>
              </a:extLst>
            </p:cNvPr>
            <p:cNvSpPr/>
            <p:nvPr/>
          </p:nvSpPr>
          <p:spPr>
            <a:xfrm>
              <a:off x="101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4C2FD6D-204D-1878-F5E6-6F674649242E}"/>
                </a:ext>
              </a:extLst>
            </p:cNvPr>
            <p:cNvSpPr/>
            <p:nvPr/>
          </p:nvSpPr>
          <p:spPr>
            <a:xfrm>
              <a:off x="101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A265992-5B17-BF45-D1BF-BF6F8A7465F1}"/>
                </a:ext>
              </a:extLst>
            </p:cNvPr>
            <p:cNvSpPr/>
            <p:nvPr/>
          </p:nvSpPr>
          <p:spPr>
            <a:xfrm>
              <a:off x="101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1424203-75F5-BBCB-0233-FB590BEAD666}"/>
                </a:ext>
              </a:extLst>
            </p:cNvPr>
            <p:cNvSpPr/>
            <p:nvPr/>
          </p:nvSpPr>
          <p:spPr>
            <a:xfrm>
              <a:off x="101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9242E0B-91E4-A0B8-D3B4-80D4CC5623F8}"/>
                </a:ext>
              </a:extLst>
            </p:cNvPr>
            <p:cNvSpPr/>
            <p:nvPr/>
          </p:nvSpPr>
          <p:spPr>
            <a:xfrm>
              <a:off x="101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5459906-FD2D-C7F6-CF12-403EE7729A1D}"/>
                </a:ext>
              </a:extLst>
            </p:cNvPr>
            <p:cNvSpPr/>
            <p:nvPr/>
          </p:nvSpPr>
          <p:spPr>
            <a:xfrm>
              <a:off x="101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74FCD8-CF62-FC18-C71C-DC47DB09F05E}"/>
                </a:ext>
              </a:extLst>
            </p:cNvPr>
            <p:cNvSpPr/>
            <p:nvPr/>
          </p:nvSpPr>
          <p:spPr>
            <a:xfrm>
              <a:off x="99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0AD47E9-3219-4E5F-A81C-706A3067D0A0}"/>
                </a:ext>
              </a:extLst>
            </p:cNvPr>
            <p:cNvSpPr/>
            <p:nvPr/>
          </p:nvSpPr>
          <p:spPr>
            <a:xfrm>
              <a:off x="99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487F57B-18BC-A9E6-794F-367FCB431B8B}"/>
                </a:ext>
              </a:extLst>
            </p:cNvPr>
            <p:cNvSpPr/>
            <p:nvPr/>
          </p:nvSpPr>
          <p:spPr>
            <a:xfrm>
              <a:off x="99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D03778C-117B-6338-BA38-1AEEFEFD14DB}"/>
                </a:ext>
              </a:extLst>
            </p:cNvPr>
            <p:cNvSpPr/>
            <p:nvPr/>
          </p:nvSpPr>
          <p:spPr>
            <a:xfrm>
              <a:off x="99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E666F5-CB3A-E4F7-67BB-3D7B4AC54434}"/>
                </a:ext>
              </a:extLst>
            </p:cNvPr>
            <p:cNvSpPr/>
            <p:nvPr/>
          </p:nvSpPr>
          <p:spPr>
            <a:xfrm>
              <a:off x="99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E8AEF3D-A59E-7822-142B-E74C4BA21DE7}"/>
                </a:ext>
              </a:extLst>
            </p:cNvPr>
            <p:cNvSpPr/>
            <p:nvPr/>
          </p:nvSpPr>
          <p:spPr>
            <a:xfrm>
              <a:off x="99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AE9B7C5-AA86-78AA-92E6-FD71741D9229}"/>
                </a:ext>
              </a:extLst>
            </p:cNvPr>
            <p:cNvSpPr/>
            <p:nvPr/>
          </p:nvSpPr>
          <p:spPr>
            <a:xfrm>
              <a:off x="99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D012124-D1E8-11D7-046E-34C4DAD8E5EF}"/>
                </a:ext>
              </a:extLst>
            </p:cNvPr>
            <p:cNvSpPr/>
            <p:nvPr/>
          </p:nvSpPr>
          <p:spPr>
            <a:xfrm>
              <a:off x="97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676A653-458B-14D7-4B57-3E04A281813D}"/>
                </a:ext>
              </a:extLst>
            </p:cNvPr>
            <p:cNvSpPr/>
            <p:nvPr/>
          </p:nvSpPr>
          <p:spPr>
            <a:xfrm>
              <a:off x="97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9F206D-D006-E108-380F-73ED2C46CF19}"/>
                </a:ext>
              </a:extLst>
            </p:cNvPr>
            <p:cNvSpPr/>
            <p:nvPr/>
          </p:nvSpPr>
          <p:spPr>
            <a:xfrm>
              <a:off x="97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7C24B17-0F8E-01DA-992E-A336A8896CFD}"/>
                </a:ext>
              </a:extLst>
            </p:cNvPr>
            <p:cNvSpPr/>
            <p:nvPr/>
          </p:nvSpPr>
          <p:spPr>
            <a:xfrm>
              <a:off x="97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10984-556E-0156-C5F7-D44B30FF7F65}"/>
                </a:ext>
              </a:extLst>
            </p:cNvPr>
            <p:cNvSpPr/>
            <p:nvPr/>
          </p:nvSpPr>
          <p:spPr>
            <a:xfrm>
              <a:off x="97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7D32577-5B57-48CF-4C7B-C4888715A918}"/>
                </a:ext>
              </a:extLst>
            </p:cNvPr>
            <p:cNvSpPr/>
            <p:nvPr/>
          </p:nvSpPr>
          <p:spPr>
            <a:xfrm>
              <a:off x="97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3A9D09-32E7-E727-942C-0370428CB1F4}"/>
                </a:ext>
              </a:extLst>
            </p:cNvPr>
            <p:cNvSpPr/>
            <p:nvPr/>
          </p:nvSpPr>
          <p:spPr>
            <a:xfrm>
              <a:off x="97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24EF0B5-E2C9-56F2-210E-D1A63406457C}"/>
                </a:ext>
              </a:extLst>
            </p:cNvPr>
            <p:cNvSpPr/>
            <p:nvPr/>
          </p:nvSpPr>
          <p:spPr>
            <a:xfrm>
              <a:off x="96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9484A76-4581-F995-18C7-CD87795BA842}"/>
                </a:ext>
              </a:extLst>
            </p:cNvPr>
            <p:cNvSpPr/>
            <p:nvPr/>
          </p:nvSpPr>
          <p:spPr>
            <a:xfrm>
              <a:off x="96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53DF877-AD4D-198B-66E9-A997E200F226}"/>
                </a:ext>
              </a:extLst>
            </p:cNvPr>
            <p:cNvSpPr/>
            <p:nvPr/>
          </p:nvSpPr>
          <p:spPr>
            <a:xfrm>
              <a:off x="96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8D37D93-55D6-76C0-9693-B99C75999313}"/>
                </a:ext>
              </a:extLst>
            </p:cNvPr>
            <p:cNvSpPr/>
            <p:nvPr/>
          </p:nvSpPr>
          <p:spPr>
            <a:xfrm>
              <a:off x="96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7FA3533-FE49-A7D5-3042-9F0CDAA9A701}"/>
                </a:ext>
              </a:extLst>
            </p:cNvPr>
            <p:cNvSpPr/>
            <p:nvPr/>
          </p:nvSpPr>
          <p:spPr>
            <a:xfrm>
              <a:off x="96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2BA5188-1793-F8D6-C802-9A95A1F5634F}"/>
                </a:ext>
              </a:extLst>
            </p:cNvPr>
            <p:cNvSpPr/>
            <p:nvPr/>
          </p:nvSpPr>
          <p:spPr>
            <a:xfrm>
              <a:off x="96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299BED4-F8A5-58DB-D34E-D9F34328AC32}"/>
                </a:ext>
              </a:extLst>
            </p:cNvPr>
            <p:cNvSpPr/>
            <p:nvPr/>
          </p:nvSpPr>
          <p:spPr>
            <a:xfrm>
              <a:off x="96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D7F5763-3C8A-52D1-C190-FC213563367E}"/>
                </a:ext>
              </a:extLst>
            </p:cNvPr>
            <p:cNvSpPr/>
            <p:nvPr/>
          </p:nvSpPr>
          <p:spPr>
            <a:xfrm>
              <a:off x="94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F2AC5C25-FB3E-017E-570E-8DFD45349851}"/>
                </a:ext>
              </a:extLst>
            </p:cNvPr>
            <p:cNvSpPr/>
            <p:nvPr/>
          </p:nvSpPr>
          <p:spPr>
            <a:xfrm>
              <a:off x="94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CF408AA-91CC-0EC9-8483-81D8E751D103}"/>
                </a:ext>
              </a:extLst>
            </p:cNvPr>
            <p:cNvSpPr/>
            <p:nvPr/>
          </p:nvSpPr>
          <p:spPr>
            <a:xfrm>
              <a:off x="94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2021085-E4AC-47B5-77AB-E1D8F301DBAA}"/>
                </a:ext>
              </a:extLst>
            </p:cNvPr>
            <p:cNvSpPr/>
            <p:nvPr/>
          </p:nvSpPr>
          <p:spPr>
            <a:xfrm>
              <a:off x="94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01E4F66-968A-CB7A-F51E-DDC5FB549D57}"/>
                </a:ext>
              </a:extLst>
            </p:cNvPr>
            <p:cNvSpPr/>
            <p:nvPr/>
          </p:nvSpPr>
          <p:spPr>
            <a:xfrm>
              <a:off x="94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F487825-E093-97E3-1975-4AD9BED3D96F}"/>
                </a:ext>
              </a:extLst>
            </p:cNvPr>
            <p:cNvSpPr/>
            <p:nvPr/>
          </p:nvSpPr>
          <p:spPr>
            <a:xfrm>
              <a:off x="94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3512D8D-560D-F1E6-592A-5A5E71948518}"/>
                </a:ext>
              </a:extLst>
            </p:cNvPr>
            <p:cNvSpPr/>
            <p:nvPr/>
          </p:nvSpPr>
          <p:spPr>
            <a:xfrm>
              <a:off x="94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13D36EA-C48B-50A3-9FF7-114C1801F721}"/>
                </a:ext>
              </a:extLst>
            </p:cNvPr>
            <p:cNvSpPr/>
            <p:nvPr/>
          </p:nvSpPr>
          <p:spPr>
            <a:xfrm>
              <a:off x="92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75CBE01-21D1-6CD7-48F6-7BB9947CEA3B}"/>
                </a:ext>
              </a:extLst>
            </p:cNvPr>
            <p:cNvSpPr/>
            <p:nvPr/>
          </p:nvSpPr>
          <p:spPr>
            <a:xfrm>
              <a:off x="92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FA4AC1-F7B0-764D-B40C-D4B106A4939C}"/>
                </a:ext>
              </a:extLst>
            </p:cNvPr>
            <p:cNvSpPr/>
            <p:nvPr/>
          </p:nvSpPr>
          <p:spPr>
            <a:xfrm>
              <a:off x="92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A315DE4-3353-AA35-0E55-D1B2C67E0021}"/>
                </a:ext>
              </a:extLst>
            </p:cNvPr>
            <p:cNvSpPr/>
            <p:nvPr/>
          </p:nvSpPr>
          <p:spPr>
            <a:xfrm>
              <a:off x="92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6DDD701-CB38-FF47-8459-3E18ECB7030C}"/>
                </a:ext>
              </a:extLst>
            </p:cNvPr>
            <p:cNvSpPr/>
            <p:nvPr/>
          </p:nvSpPr>
          <p:spPr>
            <a:xfrm>
              <a:off x="92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6FC22F-D8F8-A60B-60E8-E01106BC1C0A}"/>
                </a:ext>
              </a:extLst>
            </p:cNvPr>
            <p:cNvSpPr/>
            <p:nvPr/>
          </p:nvSpPr>
          <p:spPr>
            <a:xfrm>
              <a:off x="92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C98E9EE-BBD0-4306-1585-B551DA8E50AE}"/>
                </a:ext>
              </a:extLst>
            </p:cNvPr>
            <p:cNvSpPr/>
            <p:nvPr/>
          </p:nvSpPr>
          <p:spPr>
            <a:xfrm>
              <a:off x="92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F0F221F-5B32-1B5B-5A6C-A57276FA8B24}"/>
                </a:ext>
              </a:extLst>
            </p:cNvPr>
            <p:cNvSpPr/>
            <p:nvPr/>
          </p:nvSpPr>
          <p:spPr>
            <a:xfrm>
              <a:off x="90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6D89FA-D03F-CC1D-EB34-80D3A3D17F6A}"/>
                </a:ext>
              </a:extLst>
            </p:cNvPr>
            <p:cNvSpPr/>
            <p:nvPr/>
          </p:nvSpPr>
          <p:spPr>
            <a:xfrm>
              <a:off x="90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FA6619B-E6C6-E8A1-5D04-DEC2DDAB7B87}"/>
                </a:ext>
              </a:extLst>
            </p:cNvPr>
            <p:cNvSpPr/>
            <p:nvPr/>
          </p:nvSpPr>
          <p:spPr>
            <a:xfrm>
              <a:off x="90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6F1F397-2B2A-9A5D-8C81-B03C1E646A03}"/>
                </a:ext>
              </a:extLst>
            </p:cNvPr>
            <p:cNvSpPr/>
            <p:nvPr/>
          </p:nvSpPr>
          <p:spPr>
            <a:xfrm>
              <a:off x="90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4A05888-8F94-2846-4150-14CB7FBFD8BF}"/>
                </a:ext>
              </a:extLst>
            </p:cNvPr>
            <p:cNvSpPr/>
            <p:nvPr/>
          </p:nvSpPr>
          <p:spPr>
            <a:xfrm>
              <a:off x="90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4E8624C-B68C-56A1-0B41-A97D3978C2CF}"/>
                </a:ext>
              </a:extLst>
            </p:cNvPr>
            <p:cNvSpPr/>
            <p:nvPr/>
          </p:nvSpPr>
          <p:spPr>
            <a:xfrm>
              <a:off x="90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607D355-A905-CFA3-FCA5-BEA8288D936D}"/>
                </a:ext>
              </a:extLst>
            </p:cNvPr>
            <p:cNvSpPr/>
            <p:nvPr/>
          </p:nvSpPr>
          <p:spPr>
            <a:xfrm>
              <a:off x="90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895BCE37-840C-C776-FD3D-FB321AE57D25}"/>
                </a:ext>
              </a:extLst>
            </p:cNvPr>
            <p:cNvSpPr/>
            <p:nvPr/>
          </p:nvSpPr>
          <p:spPr>
            <a:xfrm>
              <a:off x="88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DFD0592-EA13-728D-55E4-213944B300F4}"/>
                </a:ext>
              </a:extLst>
            </p:cNvPr>
            <p:cNvSpPr/>
            <p:nvPr/>
          </p:nvSpPr>
          <p:spPr>
            <a:xfrm>
              <a:off x="88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6E94E23-6E17-4C81-4637-B68A61024AC8}"/>
                </a:ext>
              </a:extLst>
            </p:cNvPr>
            <p:cNvSpPr/>
            <p:nvPr/>
          </p:nvSpPr>
          <p:spPr>
            <a:xfrm>
              <a:off x="88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A13C37E-2F25-0D97-61C1-6C10E557263F}"/>
                </a:ext>
              </a:extLst>
            </p:cNvPr>
            <p:cNvSpPr/>
            <p:nvPr/>
          </p:nvSpPr>
          <p:spPr>
            <a:xfrm>
              <a:off x="88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090CAC5-34D0-837F-8FEB-E821C9D3FCA9}"/>
                </a:ext>
              </a:extLst>
            </p:cNvPr>
            <p:cNvSpPr/>
            <p:nvPr/>
          </p:nvSpPr>
          <p:spPr>
            <a:xfrm>
              <a:off x="88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34DFD0E-6573-4EFC-40EA-4EFD3FBA5D5B}"/>
                </a:ext>
              </a:extLst>
            </p:cNvPr>
            <p:cNvSpPr/>
            <p:nvPr/>
          </p:nvSpPr>
          <p:spPr>
            <a:xfrm>
              <a:off x="88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D3B7E58-5408-0C5C-D634-75E3CC7582B8}"/>
                </a:ext>
              </a:extLst>
            </p:cNvPr>
            <p:cNvSpPr/>
            <p:nvPr/>
          </p:nvSpPr>
          <p:spPr>
            <a:xfrm>
              <a:off x="88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6AF3944-8BCA-B351-095D-B2224DC1580B}"/>
                </a:ext>
              </a:extLst>
            </p:cNvPr>
            <p:cNvSpPr/>
            <p:nvPr/>
          </p:nvSpPr>
          <p:spPr>
            <a:xfrm>
              <a:off x="87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8AB2E81-0A51-DADF-6E1A-5D2148279FCF}"/>
                </a:ext>
              </a:extLst>
            </p:cNvPr>
            <p:cNvSpPr/>
            <p:nvPr/>
          </p:nvSpPr>
          <p:spPr>
            <a:xfrm>
              <a:off x="87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478874-85CE-6481-CEFC-383CA131BF2C}"/>
                </a:ext>
              </a:extLst>
            </p:cNvPr>
            <p:cNvSpPr/>
            <p:nvPr/>
          </p:nvSpPr>
          <p:spPr>
            <a:xfrm>
              <a:off x="87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0FCA26D-FCAE-FB48-CB55-EAA7C3224737}"/>
                </a:ext>
              </a:extLst>
            </p:cNvPr>
            <p:cNvSpPr/>
            <p:nvPr/>
          </p:nvSpPr>
          <p:spPr>
            <a:xfrm>
              <a:off x="87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66699B6-4847-74D8-8838-4D246EF69707}"/>
                </a:ext>
              </a:extLst>
            </p:cNvPr>
            <p:cNvSpPr/>
            <p:nvPr/>
          </p:nvSpPr>
          <p:spPr>
            <a:xfrm>
              <a:off x="87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AF6DCEF-CF2B-ECA0-7B91-9E4BFF4D9D29}"/>
                </a:ext>
              </a:extLst>
            </p:cNvPr>
            <p:cNvSpPr/>
            <p:nvPr/>
          </p:nvSpPr>
          <p:spPr>
            <a:xfrm>
              <a:off x="87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C6D1472-387E-3FBD-1FB4-81B629326B6A}"/>
                </a:ext>
              </a:extLst>
            </p:cNvPr>
            <p:cNvSpPr/>
            <p:nvPr/>
          </p:nvSpPr>
          <p:spPr>
            <a:xfrm>
              <a:off x="87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B0B739C-919C-F05B-5D1E-0AD353492E70}"/>
                </a:ext>
              </a:extLst>
            </p:cNvPr>
            <p:cNvSpPr/>
            <p:nvPr/>
          </p:nvSpPr>
          <p:spPr>
            <a:xfrm>
              <a:off x="85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89620C0-D9FF-DEBA-46E3-4AEE4F2DE238}"/>
                </a:ext>
              </a:extLst>
            </p:cNvPr>
            <p:cNvSpPr/>
            <p:nvPr/>
          </p:nvSpPr>
          <p:spPr>
            <a:xfrm>
              <a:off x="85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4F5B374-6E75-F8C5-5CE3-5B0AFD6B44DF}"/>
                </a:ext>
              </a:extLst>
            </p:cNvPr>
            <p:cNvSpPr/>
            <p:nvPr/>
          </p:nvSpPr>
          <p:spPr>
            <a:xfrm>
              <a:off x="85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0C533F3-D361-E5FA-14EC-13A8DF25568F}"/>
                </a:ext>
              </a:extLst>
            </p:cNvPr>
            <p:cNvSpPr/>
            <p:nvPr/>
          </p:nvSpPr>
          <p:spPr>
            <a:xfrm>
              <a:off x="85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8FD47CE-96E3-200C-8BDF-79EFB1D2C7DA}"/>
                </a:ext>
              </a:extLst>
            </p:cNvPr>
            <p:cNvSpPr/>
            <p:nvPr/>
          </p:nvSpPr>
          <p:spPr>
            <a:xfrm>
              <a:off x="85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EC74C99-9B34-A3DC-5205-69DECC501719}"/>
                </a:ext>
              </a:extLst>
            </p:cNvPr>
            <p:cNvSpPr/>
            <p:nvPr/>
          </p:nvSpPr>
          <p:spPr>
            <a:xfrm>
              <a:off x="85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DF94199F-8779-49AC-36AF-8A2799F7E762}"/>
                </a:ext>
              </a:extLst>
            </p:cNvPr>
            <p:cNvSpPr/>
            <p:nvPr/>
          </p:nvSpPr>
          <p:spPr>
            <a:xfrm>
              <a:off x="85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CA6A683-6117-C594-0BA7-42F30ACF5F79}"/>
                </a:ext>
              </a:extLst>
            </p:cNvPr>
            <p:cNvSpPr/>
            <p:nvPr/>
          </p:nvSpPr>
          <p:spPr>
            <a:xfrm>
              <a:off x="83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A700215-CEF6-239A-F7B1-55C1C44F3536}"/>
                </a:ext>
              </a:extLst>
            </p:cNvPr>
            <p:cNvSpPr/>
            <p:nvPr/>
          </p:nvSpPr>
          <p:spPr>
            <a:xfrm>
              <a:off x="83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F5B5C9C-D678-4396-9049-9218EF00DEA6}"/>
                </a:ext>
              </a:extLst>
            </p:cNvPr>
            <p:cNvSpPr/>
            <p:nvPr/>
          </p:nvSpPr>
          <p:spPr>
            <a:xfrm>
              <a:off x="83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6BE7C65-5731-F12F-8867-15007AA39165}"/>
                </a:ext>
              </a:extLst>
            </p:cNvPr>
            <p:cNvSpPr/>
            <p:nvPr/>
          </p:nvSpPr>
          <p:spPr>
            <a:xfrm>
              <a:off x="83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1C29F4C-28F6-F9F8-E14B-4D0DC5F418FA}"/>
                </a:ext>
              </a:extLst>
            </p:cNvPr>
            <p:cNvSpPr/>
            <p:nvPr/>
          </p:nvSpPr>
          <p:spPr>
            <a:xfrm>
              <a:off x="83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D5296D0D-C3E3-8DED-2212-2800DC6D9D5D}"/>
                </a:ext>
              </a:extLst>
            </p:cNvPr>
            <p:cNvSpPr/>
            <p:nvPr/>
          </p:nvSpPr>
          <p:spPr>
            <a:xfrm>
              <a:off x="83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D9650A4-5418-D24F-9E6B-83EA199B7C2C}"/>
                </a:ext>
              </a:extLst>
            </p:cNvPr>
            <p:cNvSpPr/>
            <p:nvPr/>
          </p:nvSpPr>
          <p:spPr>
            <a:xfrm>
              <a:off x="83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17382-8B26-2CDB-3F5D-CB9ED9F0229D}"/>
                </a:ext>
              </a:extLst>
            </p:cNvPr>
            <p:cNvSpPr/>
            <p:nvPr/>
          </p:nvSpPr>
          <p:spPr>
            <a:xfrm>
              <a:off x="117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FE77DB-4307-79EF-936F-D469EF468A2D}"/>
                </a:ext>
              </a:extLst>
            </p:cNvPr>
            <p:cNvSpPr/>
            <p:nvPr/>
          </p:nvSpPr>
          <p:spPr>
            <a:xfrm>
              <a:off x="117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2EBE7E-1F37-3890-80E7-FCE06C6351F8}"/>
                </a:ext>
              </a:extLst>
            </p:cNvPr>
            <p:cNvSpPr/>
            <p:nvPr/>
          </p:nvSpPr>
          <p:spPr>
            <a:xfrm>
              <a:off x="117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8A820-8003-9ED3-A107-6DAEEE686081}"/>
                </a:ext>
              </a:extLst>
            </p:cNvPr>
            <p:cNvSpPr/>
            <p:nvPr/>
          </p:nvSpPr>
          <p:spPr>
            <a:xfrm>
              <a:off x="115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BD17CE-4C70-6C0D-E9B9-255F8D052B57}"/>
                </a:ext>
              </a:extLst>
            </p:cNvPr>
            <p:cNvSpPr/>
            <p:nvPr/>
          </p:nvSpPr>
          <p:spPr>
            <a:xfrm>
              <a:off x="115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D44DC4-BFEB-391E-D19C-1EA386C319DE}"/>
                </a:ext>
              </a:extLst>
            </p:cNvPr>
            <p:cNvSpPr/>
            <p:nvPr/>
          </p:nvSpPr>
          <p:spPr>
            <a:xfrm>
              <a:off x="115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F2AE2A-1C3D-DA3F-0D07-7E896AD8D6A8}"/>
                </a:ext>
              </a:extLst>
            </p:cNvPr>
            <p:cNvSpPr/>
            <p:nvPr/>
          </p:nvSpPr>
          <p:spPr>
            <a:xfrm>
              <a:off x="114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D68DDC6-1349-EFBF-22CC-FB9C4D2106A5}"/>
                </a:ext>
              </a:extLst>
            </p:cNvPr>
            <p:cNvSpPr/>
            <p:nvPr/>
          </p:nvSpPr>
          <p:spPr>
            <a:xfrm>
              <a:off x="114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EA60FE-C0AB-7E18-17CE-B3E68D6C9D74}"/>
                </a:ext>
              </a:extLst>
            </p:cNvPr>
            <p:cNvSpPr/>
            <p:nvPr/>
          </p:nvSpPr>
          <p:spPr>
            <a:xfrm>
              <a:off x="114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2A06696-8DB7-2454-8099-CB01A921491B}"/>
                </a:ext>
              </a:extLst>
            </p:cNvPr>
            <p:cNvSpPr/>
            <p:nvPr/>
          </p:nvSpPr>
          <p:spPr>
            <a:xfrm>
              <a:off x="112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914F2D-91E8-2B55-8A55-941E41023C23}"/>
                </a:ext>
              </a:extLst>
            </p:cNvPr>
            <p:cNvSpPr/>
            <p:nvPr/>
          </p:nvSpPr>
          <p:spPr>
            <a:xfrm>
              <a:off x="112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EA82A72-2C55-C16A-692B-1AC45D202F1E}"/>
                </a:ext>
              </a:extLst>
            </p:cNvPr>
            <p:cNvSpPr/>
            <p:nvPr/>
          </p:nvSpPr>
          <p:spPr>
            <a:xfrm>
              <a:off x="112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86D655C-4A59-6D06-68CB-70E744EF98B2}"/>
                </a:ext>
              </a:extLst>
            </p:cNvPr>
            <p:cNvSpPr/>
            <p:nvPr/>
          </p:nvSpPr>
          <p:spPr>
            <a:xfrm>
              <a:off x="110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95E8A8-C71B-D42D-DED9-CBBE5F40EEC6}"/>
                </a:ext>
              </a:extLst>
            </p:cNvPr>
            <p:cNvSpPr/>
            <p:nvPr/>
          </p:nvSpPr>
          <p:spPr>
            <a:xfrm>
              <a:off x="110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C8A8E0-D55F-67C5-A852-79FD097A9552}"/>
                </a:ext>
              </a:extLst>
            </p:cNvPr>
            <p:cNvSpPr/>
            <p:nvPr/>
          </p:nvSpPr>
          <p:spPr>
            <a:xfrm>
              <a:off x="110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9D7A07-CC98-EF98-0F62-31FDE47DAACC}"/>
                </a:ext>
              </a:extLst>
            </p:cNvPr>
            <p:cNvSpPr/>
            <p:nvPr/>
          </p:nvSpPr>
          <p:spPr>
            <a:xfrm>
              <a:off x="108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1F281-C088-1F24-CABE-0FB752C1EE64}"/>
                </a:ext>
              </a:extLst>
            </p:cNvPr>
            <p:cNvSpPr/>
            <p:nvPr/>
          </p:nvSpPr>
          <p:spPr>
            <a:xfrm>
              <a:off x="108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0CA448-C423-F350-0295-08CEDA1A9300}"/>
                </a:ext>
              </a:extLst>
            </p:cNvPr>
            <p:cNvSpPr/>
            <p:nvPr/>
          </p:nvSpPr>
          <p:spPr>
            <a:xfrm>
              <a:off x="108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AC4FF4C-C64B-56A6-AF11-8064ED4BB670}"/>
                </a:ext>
              </a:extLst>
            </p:cNvPr>
            <p:cNvSpPr/>
            <p:nvPr/>
          </p:nvSpPr>
          <p:spPr>
            <a:xfrm>
              <a:off x="106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A5CCE0-FE6E-39ED-9CA4-2A7BAF333465}"/>
                </a:ext>
              </a:extLst>
            </p:cNvPr>
            <p:cNvSpPr/>
            <p:nvPr/>
          </p:nvSpPr>
          <p:spPr>
            <a:xfrm>
              <a:off x="106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4A1501-8842-DF3D-9391-4EA5D199F6CF}"/>
                </a:ext>
              </a:extLst>
            </p:cNvPr>
            <p:cNvSpPr/>
            <p:nvPr/>
          </p:nvSpPr>
          <p:spPr>
            <a:xfrm>
              <a:off x="106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890546E-F419-E8CF-2A07-814FF455CB60}"/>
                </a:ext>
              </a:extLst>
            </p:cNvPr>
            <p:cNvSpPr/>
            <p:nvPr/>
          </p:nvSpPr>
          <p:spPr>
            <a:xfrm>
              <a:off x="105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31CD30-D77A-219C-A10B-75AB018A09C4}"/>
                </a:ext>
              </a:extLst>
            </p:cNvPr>
            <p:cNvSpPr/>
            <p:nvPr/>
          </p:nvSpPr>
          <p:spPr>
            <a:xfrm>
              <a:off x="105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C50402A-A81C-B969-113C-0F9A4B3A025B}"/>
                </a:ext>
              </a:extLst>
            </p:cNvPr>
            <p:cNvSpPr/>
            <p:nvPr/>
          </p:nvSpPr>
          <p:spPr>
            <a:xfrm>
              <a:off x="105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FA4E0ED-421B-1C87-0172-19772CA1A2E2}"/>
                </a:ext>
              </a:extLst>
            </p:cNvPr>
            <p:cNvSpPr/>
            <p:nvPr/>
          </p:nvSpPr>
          <p:spPr>
            <a:xfrm>
              <a:off x="103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EBC32A5-E7AC-0D53-6845-1EA941BAF376}"/>
                </a:ext>
              </a:extLst>
            </p:cNvPr>
            <p:cNvSpPr/>
            <p:nvPr/>
          </p:nvSpPr>
          <p:spPr>
            <a:xfrm>
              <a:off x="103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46F579E-63ED-DD69-C083-542A8547A804}"/>
                </a:ext>
              </a:extLst>
            </p:cNvPr>
            <p:cNvSpPr/>
            <p:nvPr/>
          </p:nvSpPr>
          <p:spPr>
            <a:xfrm>
              <a:off x="103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E939D2-76E1-8D6D-3C53-97A97EEFCEEA}"/>
                </a:ext>
              </a:extLst>
            </p:cNvPr>
            <p:cNvSpPr/>
            <p:nvPr/>
          </p:nvSpPr>
          <p:spPr>
            <a:xfrm>
              <a:off x="101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CCEA64E-B14A-1ABC-FB6B-8D411C362719}"/>
                </a:ext>
              </a:extLst>
            </p:cNvPr>
            <p:cNvSpPr/>
            <p:nvPr/>
          </p:nvSpPr>
          <p:spPr>
            <a:xfrm>
              <a:off x="101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5001DD3-BD3C-D332-C6DE-FA59D1E90DCF}"/>
                </a:ext>
              </a:extLst>
            </p:cNvPr>
            <p:cNvSpPr/>
            <p:nvPr/>
          </p:nvSpPr>
          <p:spPr>
            <a:xfrm>
              <a:off x="101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317724-9EEB-AEC2-1A26-F2C2D0EFB817}"/>
                </a:ext>
              </a:extLst>
            </p:cNvPr>
            <p:cNvSpPr/>
            <p:nvPr/>
          </p:nvSpPr>
          <p:spPr>
            <a:xfrm>
              <a:off x="99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1376F5-4823-B025-62D8-7FEB0977E1AF}"/>
                </a:ext>
              </a:extLst>
            </p:cNvPr>
            <p:cNvSpPr/>
            <p:nvPr/>
          </p:nvSpPr>
          <p:spPr>
            <a:xfrm>
              <a:off x="99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486210F-DFF0-F7FB-2EB8-9043BC5BA8B3}"/>
                </a:ext>
              </a:extLst>
            </p:cNvPr>
            <p:cNvSpPr/>
            <p:nvPr/>
          </p:nvSpPr>
          <p:spPr>
            <a:xfrm>
              <a:off x="99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C56F315-CD07-7490-4E11-AA6E7175698C}"/>
                </a:ext>
              </a:extLst>
            </p:cNvPr>
            <p:cNvSpPr/>
            <p:nvPr/>
          </p:nvSpPr>
          <p:spPr>
            <a:xfrm>
              <a:off x="97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D0199BE-ABEC-08AE-FFFA-F58B6BED7493}"/>
                </a:ext>
              </a:extLst>
            </p:cNvPr>
            <p:cNvSpPr/>
            <p:nvPr/>
          </p:nvSpPr>
          <p:spPr>
            <a:xfrm>
              <a:off x="97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5AA42DF-873A-20D0-10AF-D97459F3D86C}"/>
                </a:ext>
              </a:extLst>
            </p:cNvPr>
            <p:cNvSpPr/>
            <p:nvPr/>
          </p:nvSpPr>
          <p:spPr>
            <a:xfrm>
              <a:off x="97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5A1A756E-3BE6-E84C-E592-75DA9D9F9F3D}"/>
                </a:ext>
              </a:extLst>
            </p:cNvPr>
            <p:cNvSpPr/>
            <p:nvPr/>
          </p:nvSpPr>
          <p:spPr>
            <a:xfrm>
              <a:off x="96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2E743BC-8BDF-25BF-D300-EB0A0DE9728B}"/>
                </a:ext>
              </a:extLst>
            </p:cNvPr>
            <p:cNvSpPr/>
            <p:nvPr/>
          </p:nvSpPr>
          <p:spPr>
            <a:xfrm>
              <a:off x="96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DDEB2B-6DE5-833F-B521-85550F1A2BB6}"/>
                </a:ext>
              </a:extLst>
            </p:cNvPr>
            <p:cNvSpPr/>
            <p:nvPr/>
          </p:nvSpPr>
          <p:spPr>
            <a:xfrm>
              <a:off x="96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6C1453A-9F21-1C4F-2AC1-79F383A0CF0F}"/>
                </a:ext>
              </a:extLst>
            </p:cNvPr>
            <p:cNvSpPr/>
            <p:nvPr/>
          </p:nvSpPr>
          <p:spPr>
            <a:xfrm>
              <a:off x="94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40DE9E6-4072-D238-C60B-5C2FB4746A72}"/>
                </a:ext>
              </a:extLst>
            </p:cNvPr>
            <p:cNvSpPr/>
            <p:nvPr/>
          </p:nvSpPr>
          <p:spPr>
            <a:xfrm>
              <a:off x="94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62984C2-93EC-BFF0-6828-1D97702D377B}"/>
                </a:ext>
              </a:extLst>
            </p:cNvPr>
            <p:cNvSpPr/>
            <p:nvPr/>
          </p:nvSpPr>
          <p:spPr>
            <a:xfrm>
              <a:off x="94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36853E3A-75C8-EA2A-225F-8F23EC931559}"/>
                </a:ext>
              </a:extLst>
            </p:cNvPr>
            <p:cNvSpPr/>
            <p:nvPr/>
          </p:nvSpPr>
          <p:spPr>
            <a:xfrm>
              <a:off x="92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CA81516-4BFC-BA64-411D-F1C7B09B0F3D}"/>
                </a:ext>
              </a:extLst>
            </p:cNvPr>
            <p:cNvSpPr/>
            <p:nvPr/>
          </p:nvSpPr>
          <p:spPr>
            <a:xfrm>
              <a:off x="92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5FEBB16-0EFD-FC61-F6E6-AF4CC2E13CF9}"/>
                </a:ext>
              </a:extLst>
            </p:cNvPr>
            <p:cNvSpPr/>
            <p:nvPr/>
          </p:nvSpPr>
          <p:spPr>
            <a:xfrm>
              <a:off x="92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8B997F3-F280-7C81-E9D2-7B21BA65CF30}"/>
                </a:ext>
              </a:extLst>
            </p:cNvPr>
            <p:cNvSpPr/>
            <p:nvPr/>
          </p:nvSpPr>
          <p:spPr>
            <a:xfrm>
              <a:off x="90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17F27B2-D13E-D303-08B6-5342992A2A22}"/>
                </a:ext>
              </a:extLst>
            </p:cNvPr>
            <p:cNvSpPr/>
            <p:nvPr/>
          </p:nvSpPr>
          <p:spPr>
            <a:xfrm>
              <a:off x="90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2333A9D-774F-38DB-126B-310045ED0E42}"/>
                </a:ext>
              </a:extLst>
            </p:cNvPr>
            <p:cNvSpPr/>
            <p:nvPr/>
          </p:nvSpPr>
          <p:spPr>
            <a:xfrm>
              <a:off x="90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D455645-D359-894F-D7F8-DACBCF789EEA}"/>
                </a:ext>
              </a:extLst>
            </p:cNvPr>
            <p:cNvSpPr/>
            <p:nvPr/>
          </p:nvSpPr>
          <p:spPr>
            <a:xfrm>
              <a:off x="88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A8A7A72-61DE-23F6-E69B-256D40AA4330}"/>
                </a:ext>
              </a:extLst>
            </p:cNvPr>
            <p:cNvSpPr/>
            <p:nvPr/>
          </p:nvSpPr>
          <p:spPr>
            <a:xfrm>
              <a:off x="88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182E46E-A6E0-8A19-71C6-F7E3B5D61526}"/>
                </a:ext>
              </a:extLst>
            </p:cNvPr>
            <p:cNvSpPr/>
            <p:nvPr/>
          </p:nvSpPr>
          <p:spPr>
            <a:xfrm>
              <a:off x="88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A1AFDE1-ACA3-C056-D7E8-F589FAEC4FA5}"/>
                </a:ext>
              </a:extLst>
            </p:cNvPr>
            <p:cNvSpPr/>
            <p:nvPr/>
          </p:nvSpPr>
          <p:spPr>
            <a:xfrm>
              <a:off x="87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EF3B86E-536A-B4D2-1D08-9A741DC90B93}"/>
                </a:ext>
              </a:extLst>
            </p:cNvPr>
            <p:cNvSpPr/>
            <p:nvPr/>
          </p:nvSpPr>
          <p:spPr>
            <a:xfrm>
              <a:off x="87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4ECF2C93-4DFB-6236-3F32-02E4D1DE602A}"/>
                </a:ext>
              </a:extLst>
            </p:cNvPr>
            <p:cNvSpPr/>
            <p:nvPr/>
          </p:nvSpPr>
          <p:spPr>
            <a:xfrm>
              <a:off x="87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74ED4E-B5C2-9BD1-A7AA-1997883E94DF}"/>
                </a:ext>
              </a:extLst>
            </p:cNvPr>
            <p:cNvSpPr/>
            <p:nvPr/>
          </p:nvSpPr>
          <p:spPr>
            <a:xfrm>
              <a:off x="85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723D3F4-E05C-033B-CB99-393D590A3AA2}"/>
                </a:ext>
              </a:extLst>
            </p:cNvPr>
            <p:cNvSpPr/>
            <p:nvPr/>
          </p:nvSpPr>
          <p:spPr>
            <a:xfrm>
              <a:off x="85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1CA9ED4-1A14-6F2A-D565-819102351EB9}"/>
                </a:ext>
              </a:extLst>
            </p:cNvPr>
            <p:cNvSpPr/>
            <p:nvPr/>
          </p:nvSpPr>
          <p:spPr>
            <a:xfrm>
              <a:off x="85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17B8E8E-D867-52E8-1360-A5985C991B47}"/>
                </a:ext>
              </a:extLst>
            </p:cNvPr>
            <p:cNvSpPr/>
            <p:nvPr/>
          </p:nvSpPr>
          <p:spPr>
            <a:xfrm>
              <a:off x="83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10846AF6-5D95-DEAD-0820-1C9B338AE9C9}"/>
                </a:ext>
              </a:extLst>
            </p:cNvPr>
            <p:cNvSpPr/>
            <p:nvPr/>
          </p:nvSpPr>
          <p:spPr>
            <a:xfrm>
              <a:off x="83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2BE68F4-4D3A-82A4-3A02-09E6161BF99C}"/>
                </a:ext>
              </a:extLst>
            </p:cNvPr>
            <p:cNvSpPr/>
            <p:nvPr/>
          </p:nvSpPr>
          <p:spPr>
            <a:xfrm>
              <a:off x="83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AD23FC64-17C9-CDE5-B24C-85ABC0BC6797}"/>
                </a:ext>
              </a:extLst>
            </p:cNvPr>
            <p:cNvSpPr/>
            <p:nvPr/>
          </p:nvSpPr>
          <p:spPr>
            <a:xfrm>
              <a:off x="117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DD4F02CB-88B8-DD59-763B-41E94FC90996}"/>
                </a:ext>
              </a:extLst>
            </p:cNvPr>
            <p:cNvSpPr/>
            <p:nvPr/>
          </p:nvSpPr>
          <p:spPr>
            <a:xfrm>
              <a:off x="115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8239BBFC-91A4-D20E-B3E0-FFE213E07655}"/>
                </a:ext>
              </a:extLst>
            </p:cNvPr>
            <p:cNvSpPr/>
            <p:nvPr/>
          </p:nvSpPr>
          <p:spPr>
            <a:xfrm>
              <a:off x="114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83212FD5-7E25-2204-CA7A-372941613A09}"/>
                </a:ext>
              </a:extLst>
            </p:cNvPr>
            <p:cNvSpPr/>
            <p:nvPr/>
          </p:nvSpPr>
          <p:spPr>
            <a:xfrm>
              <a:off x="112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6CC03D90-6A30-97E2-E46B-48E49C22B041}"/>
                </a:ext>
              </a:extLst>
            </p:cNvPr>
            <p:cNvSpPr/>
            <p:nvPr/>
          </p:nvSpPr>
          <p:spPr>
            <a:xfrm>
              <a:off x="110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1948C7FE-040B-98AB-6D1B-CCD37DCCEF76}"/>
                </a:ext>
              </a:extLst>
            </p:cNvPr>
            <p:cNvSpPr/>
            <p:nvPr/>
          </p:nvSpPr>
          <p:spPr>
            <a:xfrm>
              <a:off x="108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36E5ED0C-A421-F691-5420-D1A114ED985E}"/>
                </a:ext>
              </a:extLst>
            </p:cNvPr>
            <p:cNvSpPr/>
            <p:nvPr/>
          </p:nvSpPr>
          <p:spPr>
            <a:xfrm>
              <a:off x="106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58127812-F146-C8E7-E68C-3A76CF3324A7}"/>
                </a:ext>
              </a:extLst>
            </p:cNvPr>
            <p:cNvSpPr/>
            <p:nvPr/>
          </p:nvSpPr>
          <p:spPr>
            <a:xfrm>
              <a:off x="105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3D9759EB-5B46-A738-46F2-130835B6B934}"/>
                </a:ext>
              </a:extLst>
            </p:cNvPr>
            <p:cNvSpPr/>
            <p:nvPr/>
          </p:nvSpPr>
          <p:spPr>
            <a:xfrm>
              <a:off x="103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A5D58625-E073-8389-17A0-1AC724A1F4E9}"/>
                </a:ext>
              </a:extLst>
            </p:cNvPr>
            <p:cNvSpPr/>
            <p:nvPr/>
          </p:nvSpPr>
          <p:spPr>
            <a:xfrm>
              <a:off x="101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471A1F1-3245-F089-DB2B-F23A05444644}"/>
                </a:ext>
              </a:extLst>
            </p:cNvPr>
            <p:cNvSpPr/>
            <p:nvPr/>
          </p:nvSpPr>
          <p:spPr>
            <a:xfrm>
              <a:off x="99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1FB4A400-D8EC-5D00-418C-423924DBE7A8}"/>
                </a:ext>
              </a:extLst>
            </p:cNvPr>
            <p:cNvSpPr/>
            <p:nvPr/>
          </p:nvSpPr>
          <p:spPr>
            <a:xfrm>
              <a:off x="97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D7E31487-DDF0-6826-4ABA-1A4CD8D7AD89}"/>
                </a:ext>
              </a:extLst>
            </p:cNvPr>
            <p:cNvSpPr/>
            <p:nvPr/>
          </p:nvSpPr>
          <p:spPr>
            <a:xfrm>
              <a:off x="96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E9C6228E-15AA-AEBB-499D-D13AA2C57BD3}"/>
                </a:ext>
              </a:extLst>
            </p:cNvPr>
            <p:cNvSpPr/>
            <p:nvPr/>
          </p:nvSpPr>
          <p:spPr>
            <a:xfrm>
              <a:off x="94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50F6E82C-379E-16A9-7CA3-D8F5E1003604}"/>
                </a:ext>
              </a:extLst>
            </p:cNvPr>
            <p:cNvSpPr/>
            <p:nvPr/>
          </p:nvSpPr>
          <p:spPr>
            <a:xfrm>
              <a:off x="92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A055415-EA62-DCB4-CBDA-33B46365BFB2}"/>
                </a:ext>
              </a:extLst>
            </p:cNvPr>
            <p:cNvSpPr/>
            <p:nvPr/>
          </p:nvSpPr>
          <p:spPr>
            <a:xfrm>
              <a:off x="90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9034F435-0664-AAE3-B886-D368B4BE6FBC}"/>
                </a:ext>
              </a:extLst>
            </p:cNvPr>
            <p:cNvSpPr/>
            <p:nvPr/>
          </p:nvSpPr>
          <p:spPr>
            <a:xfrm>
              <a:off x="88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64F96913-258F-F9A7-CEEA-D816134B2C09}"/>
                </a:ext>
              </a:extLst>
            </p:cNvPr>
            <p:cNvSpPr/>
            <p:nvPr/>
          </p:nvSpPr>
          <p:spPr>
            <a:xfrm>
              <a:off x="87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FEE883C-E86D-AE21-B616-D8BA1B2034F0}"/>
                </a:ext>
              </a:extLst>
            </p:cNvPr>
            <p:cNvSpPr/>
            <p:nvPr/>
          </p:nvSpPr>
          <p:spPr>
            <a:xfrm>
              <a:off x="85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C71FBE76-51DB-846D-F34A-1F20BAD18344}"/>
                </a:ext>
              </a:extLst>
            </p:cNvPr>
            <p:cNvSpPr/>
            <p:nvPr/>
          </p:nvSpPr>
          <p:spPr>
            <a:xfrm>
              <a:off x="83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0B4FEA5A-A1FA-2A39-4CBC-3B056E6310F2}"/>
                </a:ext>
              </a:extLst>
            </p:cNvPr>
            <p:cNvSpPr/>
            <p:nvPr/>
          </p:nvSpPr>
          <p:spPr>
            <a:xfrm>
              <a:off x="117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2AFAA1D-9FED-8BC2-B245-40C93D1E77B3}"/>
                </a:ext>
              </a:extLst>
            </p:cNvPr>
            <p:cNvSpPr/>
            <p:nvPr/>
          </p:nvSpPr>
          <p:spPr>
            <a:xfrm>
              <a:off x="117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5FF813A-3A94-8F70-AF3D-7164F3B0874F}"/>
                </a:ext>
              </a:extLst>
            </p:cNvPr>
            <p:cNvSpPr/>
            <p:nvPr/>
          </p:nvSpPr>
          <p:spPr>
            <a:xfrm>
              <a:off x="117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76DFC4B-872C-7BD8-0D9D-C4091133AD34}"/>
                </a:ext>
              </a:extLst>
            </p:cNvPr>
            <p:cNvSpPr/>
            <p:nvPr/>
          </p:nvSpPr>
          <p:spPr>
            <a:xfrm>
              <a:off x="115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6594F3C1-276C-6087-A085-AF5C60E977E2}"/>
                </a:ext>
              </a:extLst>
            </p:cNvPr>
            <p:cNvSpPr/>
            <p:nvPr/>
          </p:nvSpPr>
          <p:spPr>
            <a:xfrm>
              <a:off x="115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9EAEA908-DF6F-5A0B-65A1-4B147A306943}"/>
                </a:ext>
              </a:extLst>
            </p:cNvPr>
            <p:cNvSpPr/>
            <p:nvPr/>
          </p:nvSpPr>
          <p:spPr>
            <a:xfrm>
              <a:off x="115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9B21C6C-DA23-9BDE-07F4-6F479E8A527B}"/>
                </a:ext>
              </a:extLst>
            </p:cNvPr>
            <p:cNvSpPr/>
            <p:nvPr/>
          </p:nvSpPr>
          <p:spPr>
            <a:xfrm>
              <a:off x="114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03679C9-0A14-CBEE-4E72-A224AF11AB6D}"/>
                </a:ext>
              </a:extLst>
            </p:cNvPr>
            <p:cNvSpPr/>
            <p:nvPr/>
          </p:nvSpPr>
          <p:spPr>
            <a:xfrm>
              <a:off x="114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43C6069-AAB1-43A2-E1C5-B2930BF312D6}"/>
                </a:ext>
              </a:extLst>
            </p:cNvPr>
            <p:cNvSpPr/>
            <p:nvPr/>
          </p:nvSpPr>
          <p:spPr>
            <a:xfrm>
              <a:off x="114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C730F18-C38A-612C-1498-5398C1F82940}"/>
                </a:ext>
              </a:extLst>
            </p:cNvPr>
            <p:cNvSpPr/>
            <p:nvPr/>
          </p:nvSpPr>
          <p:spPr>
            <a:xfrm>
              <a:off x="112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9B3B0847-FE5A-59AA-E8B8-6008EA11F236}"/>
                </a:ext>
              </a:extLst>
            </p:cNvPr>
            <p:cNvSpPr/>
            <p:nvPr/>
          </p:nvSpPr>
          <p:spPr>
            <a:xfrm>
              <a:off x="112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A31137A4-0E8D-FAF4-4493-986157280EC5}"/>
                </a:ext>
              </a:extLst>
            </p:cNvPr>
            <p:cNvSpPr/>
            <p:nvPr/>
          </p:nvSpPr>
          <p:spPr>
            <a:xfrm>
              <a:off x="112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BD9905C-2D6E-D2BA-4A27-8CD53AEA2476}"/>
                </a:ext>
              </a:extLst>
            </p:cNvPr>
            <p:cNvSpPr/>
            <p:nvPr/>
          </p:nvSpPr>
          <p:spPr>
            <a:xfrm>
              <a:off x="110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94C643-6F81-430B-355F-1606BE37555F}"/>
                </a:ext>
              </a:extLst>
            </p:cNvPr>
            <p:cNvSpPr/>
            <p:nvPr/>
          </p:nvSpPr>
          <p:spPr>
            <a:xfrm>
              <a:off x="110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031A96C-A32E-2E22-283D-39BC8CB95904}"/>
                </a:ext>
              </a:extLst>
            </p:cNvPr>
            <p:cNvSpPr/>
            <p:nvPr/>
          </p:nvSpPr>
          <p:spPr>
            <a:xfrm>
              <a:off x="110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58F3D4-0F75-CF44-1620-EF8923E9705C}"/>
                </a:ext>
              </a:extLst>
            </p:cNvPr>
            <p:cNvSpPr/>
            <p:nvPr/>
          </p:nvSpPr>
          <p:spPr>
            <a:xfrm>
              <a:off x="108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19DEC802-D7B1-4002-F1AC-D1C957296A47}"/>
                </a:ext>
              </a:extLst>
            </p:cNvPr>
            <p:cNvSpPr/>
            <p:nvPr/>
          </p:nvSpPr>
          <p:spPr>
            <a:xfrm>
              <a:off x="108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5B28A241-FEFE-48C0-411B-E1CB36033B04}"/>
                </a:ext>
              </a:extLst>
            </p:cNvPr>
            <p:cNvSpPr/>
            <p:nvPr/>
          </p:nvSpPr>
          <p:spPr>
            <a:xfrm>
              <a:off x="108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D32C2115-807E-D070-7FA2-2652D0F0F262}"/>
                </a:ext>
              </a:extLst>
            </p:cNvPr>
            <p:cNvSpPr/>
            <p:nvPr/>
          </p:nvSpPr>
          <p:spPr>
            <a:xfrm>
              <a:off x="106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F3550A78-CF62-0F1E-AC42-3534E7E870E8}"/>
                </a:ext>
              </a:extLst>
            </p:cNvPr>
            <p:cNvSpPr/>
            <p:nvPr/>
          </p:nvSpPr>
          <p:spPr>
            <a:xfrm>
              <a:off x="106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04C61E9-CF62-6F4D-10ED-7F9B3574B312}"/>
                </a:ext>
              </a:extLst>
            </p:cNvPr>
            <p:cNvSpPr/>
            <p:nvPr/>
          </p:nvSpPr>
          <p:spPr>
            <a:xfrm>
              <a:off x="106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B458052-DA8D-5D45-62D7-3223DECE16F5}"/>
                </a:ext>
              </a:extLst>
            </p:cNvPr>
            <p:cNvSpPr/>
            <p:nvPr/>
          </p:nvSpPr>
          <p:spPr>
            <a:xfrm>
              <a:off x="105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230AD9F4-D266-0C45-352A-18EBA93D4F36}"/>
                </a:ext>
              </a:extLst>
            </p:cNvPr>
            <p:cNvSpPr/>
            <p:nvPr/>
          </p:nvSpPr>
          <p:spPr>
            <a:xfrm>
              <a:off x="105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38E2C2-8EF7-26B1-7C2A-1AD138897A22}"/>
                </a:ext>
              </a:extLst>
            </p:cNvPr>
            <p:cNvSpPr/>
            <p:nvPr/>
          </p:nvSpPr>
          <p:spPr>
            <a:xfrm>
              <a:off x="105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31F5A8-6828-9625-EAB7-44D9EB40D8A4}"/>
                </a:ext>
              </a:extLst>
            </p:cNvPr>
            <p:cNvSpPr/>
            <p:nvPr/>
          </p:nvSpPr>
          <p:spPr>
            <a:xfrm>
              <a:off x="103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09C4570E-42E1-F441-1E07-67B33713D45F}"/>
                </a:ext>
              </a:extLst>
            </p:cNvPr>
            <p:cNvSpPr/>
            <p:nvPr/>
          </p:nvSpPr>
          <p:spPr>
            <a:xfrm>
              <a:off x="103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A54D53B-5400-C82F-C499-33899A3269DE}"/>
                </a:ext>
              </a:extLst>
            </p:cNvPr>
            <p:cNvSpPr/>
            <p:nvPr/>
          </p:nvSpPr>
          <p:spPr>
            <a:xfrm>
              <a:off x="103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01A19A9-3599-E966-ED2F-AC6751ABE767}"/>
                </a:ext>
              </a:extLst>
            </p:cNvPr>
            <p:cNvSpPr/>
            <p:nvPr/>
          </p:nvSpPr>
          <p:spPr>
            <a:xfrm>
              <a:off x="101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3901CF4-4682-F48A-233A-1663C2A0B9E5}"/>
                </a:ext>
              </a:extLst>
            </p:cNvPr>
            <p:cNvSpPr/>
            <p:nvPr/>
          </p:nvSpPr>
          <p:spPr>
            <a:xfrm>
              <a:off x="101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7ED75D9-FA1A-E5E7-937C-32FC97FCC4FE}"/>
                </a:ext>
              </a:extLst>
            </p:cNvPr>
            <p:cNvSpPr/>
            <p:nvPr/>
          </p:nvSpPr>
          <p:spPr>
            <a:xfrm>
              <a:off x="101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4C7E1968-A052-C49C-8876-6BE7BE0BB5E1}"/>
                </a:ext>
              </a:extLst>
            </p:cNvPr>
            <p:cNvSpPr/>
            <p:nvPr/>
          </p:nvSpPr>
          <p:spPr>
            <a:xfrm>
              <a:off x="99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C4335764-33A5-5E4B-E2B6-C4F220EB79DA}"/>
                </a:ext>
              </a:extLst>
            </p:cNvPr>
            <p:cNvSpPr/>
            <p:nvPr/>
          </p:nvSpPr>
          <p:spPr>
            <a:xfrm>
              <a:off x="99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47734DD-23E5-8BC1-524E-7782BC79E403}"/>
                </a:ext>
              </a:extLst>
            </p:cNvPr>
            <p:cNvSpPr/>
            <p:nvPr/>
          </p:nvSpPr>
          <p:spPr>
            <a:xfrm>
              <a:off x="99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0A86FFB-539A-ADF8-5FD5-26353254D08B}"/>
                </a:ext>
              </a:extLst>
            </p:cNvPr>
            <p:cNvSpPr/>
            <p:nvPr/>
          </p:nvSpPr>
          <p:spPr>
            <a:xfrm>
              <a:off x="97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580DB53-C476-5FAB-A6CA-F884FF0D0336}"/>
                </a:ext>
              </a:extLst>
            </p:cNvPr>
            <p:cNvSpPr/>
            <p:nvPr/>
          </p:nvSpPr>
          <p:spPr>
            <a:xfrm>
              <a:off x="97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D8EE121-1125-A1C2-26E7-F13E93D554BE}"/>
                </a:ext>
              </a:extLst>
            </p:cNvPr>
            <p:cNvSpPr/>
            <p:nvPr/>
          </p:nvSpPr>
          <p:spPr>
            <a:xfrm>
              <a:off x="97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FB1063B-12D6-D4FF-3C60-818E34836780}"/>
                </a:ext>
              </a:extLst>
            </p:cNvPr>
            <p:cNvSpPr/>
            <p:nvPr/>
          </p:nvSpPr>
          <p:spPr>
            <a:xfrm>
              <a:off x="96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63F6FF9-911A-42A2-AF2D-FEC1145EFA64}"/>
                </a:ext>
              </a:extLst>
            </p:cNvPr>
            <p:cNvSpPr/>
            <p:nvPr/>
          </p:nvSpPr>
          <p:spPr>
            <a:xfrm>
              <a:off x="96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EC70549E-5F37-4299-BBCA-A14FAD3E1477}"/>
                </a:ext>
              </a:extLst>
            </p:cNvPr>
            <p:cNvSpPr/>
            <p:nvPr/>
          </p:nvSpPr>
          <p:spPr>
            <a:xfrm>
              <a:off x="96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5F9F93F0-A558-6EA2-FD0F-7F097564ABF8}"/>
                </a:ext>
              </a:extLst>
            </p:cNvPr>
            <p:cNvSpPr/>
            <p:nvPr/>
          </p:nvSpPr>
          <p:spPr>
            <a:xfrm>
              <a:off x="94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DA9E0DB2-51D9-3665-F0ED-A73961A641AD}"/>
                </a:ext>
              </a:extLst>
            </p:cNvPr>
            <p:cNvSpPr/>
            <p:nvPr/>
          </p:nvSpPr>
          <p:spPr>
            <a:xfrm>
              <a:off x="94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99FE404C-D0D7-CEF6-0E79-E0F9F5DF6BB0}"/>
                </a:ext>
              </a:extLst>
            </p:cNvPr>
            <p:cNvSpPr/>
            <p:nvPr/>
          </p:nvSpPr>
          <p:spPr>
            <a:xfrm>
              <a:off x="94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B12F3672-D6BA-B7A5-2E69-8A9B8C0AE045}"/>
                </a:ext>
              </a:extLst>
            </p:cNvPr>
            <p:cNvSpPr/>
            <p:nvPr/>
          </p:nvSpPr>
          <p:spPr>
            <a:xfrm>
              <a:off x="92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739DF04-4B26-B95D-4C19-44DB76401DE5}"/>
                </a:ext>
              </a:extLst>
            </p:cNvPr>
            <p:cNvSpPr/>
            <p:nvPr/>
          </p:nvSpPr>
          <p:spPr>
            <a:xfrm>
              <a:off x="92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8292B048-D3A1-C6C4-77C6-E2D7832A97C5}"/>
                </a:ext>
              </a:extLst>
            </p:cNvPr>
            <p:cNvSpPr/>
            <p:nvPr/>
          </p:nvSpPr>
          <p:spPr>
            <a:xfrm>
              <a:off x="92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BAAB5F9C-0068-D714-6AEC-9FBDFF7883B9}"/>
                </a:ext>
              </a:extLst>
            </p:cNvPr>
            <p:cNvSpPr/>
            <p:nvPr/>
          </p:nvSpPr>
          <p:spPr>
            <a:xfrm>
              <a:off x="90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01538C1-B52D-C7A5-C12B-26E332A5A8FC}"/>
                </a:ext>
              </a:extLst>
            </p:cNvPr>
            <p:cNvSpPr/>
            <p:nvPr/>
          </p:nvSpPr>
          <p:spPr>
            <a:xfrm>
              <a:off x="90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5013B91A-1F19-65E1-0AEC-8BED63C69D6F}"/>
                </a:ext>
              </a:extLst>
            </p:cNvPr>
            <p:cNvSpPr/>
            <p:nvPr/>
          </p:nvSpPr>
          <p:spPr>
            <a:xfrm>
              <a:off x="90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97D2EA6-F915-1945-DCAE-D85C95D763CB}"/>
                </a:ext>
              </a:extLst>
            </p:cNvPr>
            <p:cNvSpPr/>
            <p:nvPr/>
          </p:nvSpPr>
          <p:spPr>
            <a:xfrm>
              <a:off x="88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8AB08A-121A-1DB6-D8D3-A30D46C07B70}"/>
                </a:ext>
              </a:extLst>
            </p:cNvPr>
            <p:cNvSpPr/>
            <p:nvPr/>
          </p:nvSpPr>
          <p:spPr>
            <a:xfrm>
              <a:off x="88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C84A215-EC9E-91B9-5D3A-1B2CB5B41B8A}"/>
                </a:ext>
              </a:extLst>
            </p:cNvPr>
            <p:cNvSpPr/>
            <p:nvPr/>
          </p:nvSpPr>
          <p:spPr>
            <a:xfrm>
              <a:off x="88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446A80BF-637B-1857-F669-6CF9208C7EFC}"/>
                </a:ext>
              </a:extLst>
            </p:cNvPr>
            <p:cNvSpPr/>
            <p:nvPr/>
          </p:nvSpPr>
          <p:spPr>
            <a:xfrm>
              <a:off x="87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6E2D4B5-E94A-57FF-ACFB-264FDF288623}"/>
                </a:ext>
              </a:extLst>
            </p:cNvPr>
            <p:cNvSpPr/>
            <p:nvPr/>
          </p:nvSpPr>
          <p:spPr>
            <a:xfrm>
              <a:off x="87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3AB82978-F1C3-2D8B-FBE0-87B63F3BCEAE}"/>
                </a:ext>
              </a:extLst>
            </p:cNvPr>
            <p:cNvSpPr/>
            <p:nvPr/>
          </p:nvSpPr>
          <p:spPr>
            <a:xfrm>
              <a:off x="87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FA754818-3874-3BAE-089C-12A5985EBDC7}"/>
                </a:ext>
              </a:extLst>
            </p:cNvPr>
            <p:cNvSpPr/>
            <p:nvPr/>
          </p:nvSpPr>
          <p:spPr>
            <a:xfrm>
              <a:off x="85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B2B9EBF0-E905-0E8A-2AF4-A7AAD4A6AD8E}"/>
                </a:ext>
              </a:extLst>
            </p:cNvPr>
            <p:cNvSpPr/>
            <p:nvPr/>
          </p:nvSpPr>
          <p:spPr>
            <a:xfrm>
              <a:off x="85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9E6C09EF-0052-C0C6-9EA9-5EB7E0E00845}"/>
                </a:ext>
              </a:extLst>
            </p:cNvPr>
            <p:cNvSpPr/>
            <p:nvPr/>
          </p:nvSpPr>
          <p:spPr>
            <a:xfrm>
              <a:off x="85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AE64086A-745D-76B2-9E18-B09ACAEB0FED}"/>
                </a:ext>
              </a:extLst>
            </p:cNvPr>
            <p:cNvSpPr/>
            <p:nvPr/>
          </p:nvSpPr>
          <p:spPr>
            <a:xfrm>
              <a:off x="83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BCB3B98E-792E-9B90-CE69-1F3BAA1F35F7}"/>
                </a:ext>
              </a:extLst>
            </p:cNvPr>
            <p:cNvSpPr/>
            <p:nvPr/>
          </p:nvSpPr>
          <p:spPr>
            <a:xfrm>
              <a:off x="83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790E5215-5741-CA2F-B601-989A41BC4F54}"/>
                </a:ext>
              </a:extLst>
            </p:cNvPr>
            <p:cNvSpPr/>
            <p:nvPr/>
          </p:nvSpPr>
          <p:spPr>
            <a:xfrm>
              <a:off x="83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7B457A29-57D5-3E61-1613-AB4D8E306AD8}"/>
                </a:ext>
              </a:extLst>
            </p:cNvPr>
            <p:cNvSpPr/>
            <p:nvPr/>
          </p:nvSpPr>
          <p:spPr>
            <a:xfrm>
              <a:off x="117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AFAB8AB0-7E05-81AC-1DE7-70555C103CA1}"/>
                </a:ext>
              </a:extLst>
            </p:cNvPr>
            <p:cNvSpPr/>
            <p:nvPr/>
          </p:nvSpPr>
          <p:spPr>
            <a:xfrm>
              <a:off x="115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F1743D17-459A-0848-B2E7-C57F3136410D}"/>
                </a:ext>
              </a:extLst>
            </p:cNvPr>
            <p:cNvSpPr/>
            <p:nvPr/>
          </p:nvSpPr>
          <p:spPr>
            <a:xfrm>
              <a:off x="114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E0B4E532-EB6D-D404-8DD7-3B3F9B39F321}"/>
                </a:ext>
              </a:extLst>
            </p:cNvPr>
            <p:cNvSpPr/>
            <p:nvPr/>
          </p:nvSpPr>
          <p:spPr>
            <a:xfrm>
              <a:off x="112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E2C9F335-5B1F-3D4E-B59E-F2FDBF99832D}"/>
                </a:ext>
              </a:extLst>
            </p:cNvPr>
            <p:cNvSpPr/>
            <p:nvPr/>
          </p:nvSpPr>
          <p:spPr>
            <a:xfrm>
              <a:off x="110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A2B116A3-E29A-BC35-66A2-8D5B0CF20DB3}"/>
                </a:ext>
              </a:extLst>
            </p:cNvPr>
            <p:cNvSpPr/>
            <p:nvPr/>
          </p:nvSpPr>
          <p:spPr>
            <a:xfrm>
              <a:off x="108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64472177-53E0-D126-1909-2F0AAF02B230}"/>
                </a:ext>
              </a:extLst>
            </p:cNvPr>
            <p:cNvSpPr/>
            <p:nvPr/>
          </p:nvSpPr>
          <p:spPr>
            <a:xfrm>
              <a:off x="106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02901806-1516-4762-FFD4-A25347844898}"/>
                </a:ext>
              </a:extLst>
            </p:cNvPr>
            <p:cNvSpPr/>
            <p:nvPr/>
          </p:nvSpPr>
          <p:spPr>
            <a:xfrm>
              <a:off x="105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A49C7BDE-A180-EC63-5523-75B8384A3896}"/>
                </a:ext>
              </a:extLst>
            </p:cNvPr>
            <p:cNvSpPr/>
            <p:nvPr/>
          </p:nvSpPr>
          <p:spPr>
            <a:xfrm>
              <a:off x="103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4A6C55F-F601-E82D-9E3E-4855BF465A53}"/>
                </a:ext>
              </a:extLst>
            </p:cNvPr>
            <p:cNvSpPr/>
            <p:nvPr/>
          </p:nvSpPr>
          <p:spPr>
            <a:xfrm>
              <a:off x="101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28623E25-D953-76E9-CBD5-05F88C98F1EE}"/>
                </a:ext>
              </a:extLst>
            </p:cNvPr>
            <p:cNvSpPr/>
            <p:nvPr/>
          </p:nvSpPr>
          <p:spPr>
            <a:xfrm>
              <a:off x="99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7D9D47D5-3366-4A64-6C4E-A63FFD464FEF}"/>
                </a:ext>
              </a:extLst>
            </p:cNvPr>
            <p:cNvSpPr/>
            <p:nvPr/>
          </p:nvSpPr>
          <p:spPr>
            <a:xfrm>
              <a:off x="97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6F229016-9ADF-0C48-6C22-D1D49EB7C0AB}"/>
                </a:ext>
              </a:extLst>
            </p:cNvPr>
            <p:cNvSpPr/>
            <p:nvPr/>
          </p:nvSpPr>
          <p:spPr>
            <a:xfrm>
              <a:off x="96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7E409CF7-42EC-D4C4-1013-F639EEBF06FD}"/>
                </a:ext>
              </a:extLst>
            </p:cNvPr>
            <p:cNvSpPr/>
            <p:nvPr/>
          </p:nvSpPr>
          <p:spPr>
            <a:xfrm>
              <a:off x="94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C5BD67FC-AF31-7562-77B3-484139D2737E}"/>
                </a:ext>
              </a:extLst>
            </p:cNvPr>
            <p:cNvSpPr/>
            <p:nvPr/>
          </p:nvSpPr>
          <p:spPr>
            <a:xfrm>
              <a:off x="92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76109AB3-34DB-EB12-18A3-CD68C414EF14}"/>
                </a:ext>
              </a:extLst>
            </p:cNvPr>
            <p:cNvSpPr/>
            <p:nvPr/>
          </p:nvSpPr>
          <p:spPr>
            <a:xfrm>
              <a:off x="90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EF491E6A-F04B-CF06-1A13-58DBED3AE83C}"/>
                </a:ext>
              </a:extLst>
            </p:cNvPr>
            <p:cNvSpPr/>
            <p:nvPr/>
          </p:nvSpPr>
          <p:spPr>
            <a:xfrm>
              <a:off x="88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BD02001F-8104-00EF-7B79-87623BE257DD}"/>
                </a:ext>
              </a:extLst>
            </p:cNvPr>
            <p:cNvSpPr/>
            <p:nvPr/>
          </p:nvSpPr>
          <p:spPr>
            <a:xfrm>
              <a:off x="87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1E55F4FC-F437-C6B3-44D2-36A3EDC3FC6F}"/>
                </a:ext>
              </a:extLst>
            </p:cNvPr>
            <p:cNvSpPr/>
            <p:nvPr/>
          </p:nvSpPr>
          <p:spPr>
            <a:xfrm>
              <a:off x="85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D2BACEEC-85A1-1740-17BE-92997A0A7EC2}"/>
                </a:ext>
              </a:extLst>
            </p:cNvPr>
            <p:cNvSpPr/>
            <p:nvPr/>
          </p:nvSpPr>
          <p:spPr>
            <a:xfrm>
              <a:off x="83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E16A42ED-0575-8405-423D-AAEE3BD3A088}"/>
                </a:ext>
              </a:extLst>
            </p:cNvPr>
            <p:cNvSpPr/>
            <p:nvPr/>
          </p:nvSpPr>
          <p:spPr>
            <a:xfrm>
              <a:off x="817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19FA3F96-77D9-989A-3F4B-2449D0380E2E}"/>
                </a:ext>
              </a:extLst>
            </p:cNvPr>
            <p:cNvSpPr/>
            <p:nvPr/>
          </p:nvSpPr>
          <p:spPr>
            <a:xfrm>
              <a:off x="817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1FE597A-C418-D812-2455-27FAFE924509}"/>
                </a:ext>
              </a:extLst>
            </p:cNvPr>
            <p:cNvSpPr/>
            <p:nvPr/>
          </p:nvSpPr>
          <p:spPr>
            <a:xfrm>
              <a:off x="817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529F6F91-A738-1DC6-5D8B-FE0C0C415476}"/>
                </a:ext>
              </a:extLst>
            </p:cNvPr>
            <p:cNvSpPr/>
            <p:nvPr/>
          </p:nvSpPr>
          <p:spPr>
            <a:xfrm>
              <a:off x="817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DEEE8D74-A602-1C56-6970-E68F24F4C2A8}"/>
                </a:ext>
              </a:extLst>
            </p:cNvPr>
            <p:cNvSpPr/>
            <p:nvPr/>
          </p:nvSpPr>
          <p:spPr>
            <a:xfrm>
              <a:off x="817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D100882F-AFB7-0A1E-9709-D27FC34E85E9}"/>
                </a:ext>
              </a:extLst>
            </p:cNvPr>
            <p:cNvSpPr/>
            <p:nvPr/>
          </p:nvSpPr>
          <p:spPr>
            <a:xfrm>
              <a:off x="817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67056DE8-2146-3A84-E33B-3329330FF217}"/>
                </a:ext>
              </a:extLst>
            </p:cNvPr>
            <p:cNvSpPr/>
            <p:nvPr/>
          </p:nvSpPr>
          <p:spPr>
            <a:xfrm>
              <a:off x="817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560384FD-4764-98DE-AD07-B670521829EF}"/>
                </a:ext>
              </a:extLst>
            </p:cNvPr>
            <p:cNvSpPr/>
            <p:nvPr/>
          </p:nvSpPr>
          <p:spPr>
            <a:xfrm>
              <a:off x="799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0D1E3913-6CA8-61DB-B6B9-6E245D13D366}"/>
                </a:ext>
              </a:extLst>
            </p:cNvPr>
            <p:cNvSpPr/>
            <p:nvPr/>
          </p:nvSpPr>
          <p:spPr>
            <a:xfrm>
              <a:off x="799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D398A2BD-FC2C-4839-DC28-292D1BBB32A0}"/>
                </a:ext>
              </a:extLst>
            </p:cNvPr>
            <p:cNvSpPr/>
            <p:nvPr/>
          </p:nvSpPr>
          <p:spPr>
            <a:xfrm>
              <a:off x="799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8A14AFD8-67FA-FBCB-66EE-747933303BED}"/>
                </a:ext>
              </a:extLst>
            </p:cNvPr>
            <p:cNvSpPr/>
            <p:nvPr/>
          </p:nvSpPr>
          <p:spPr>
            <a:xfrm>
              <a:off x="799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F8C77FDD-5C95-A8A9-BD25-6354EF2EDDA6}"/>
                </a:ext>
              </a:extLst>
            </p:cNvPr>
            <p:cNvSpPr/>
            <p:nvPr/>
          </p:nvSpPr>
          <p:spPr>
            <a:xfrm>
              <a:off x="799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A541386-2BED-F2A9-691E-62CD4300094F}"/>
                </a:ext>
              </a:extLst>
            </p:cNvPr>
            <p:cNvSpPr/>
            <p:nvPr/>
          </p:nvSpPr>
          <p:spPr>
            <a:xfrm>
              <a:off x="799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8D25D46A-0919-9D12-A94C-5408685998DD}"/>
                </a:ext>
              </a:extLst>
            </p:cNvPr>
            <p:cNvSpPr/>
            <p:nvPr/>
          </p:nvSpPr>
          <p:spPr>
            <a:xfrm>
              <a:off x="799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90C4A595-8F54-20C9-7EF5-3878D4C71DC3}"/>
                </a:ext>
              </a:extLst>
            </p:cNvPr>
            <p:cNvSpPr/>
            <p:nvPr/>
          </p:nvSpPr>
          <p:spPr>
            <a:xfrm>
              <a:off x="781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5157B8B1-9264-0ABF-648A-A857001967A6}"/>
                </a:ext>
              </a:extLst>
            </p:cNvPr>
            <p:cNvSpPr/>
            <p:nvPr/>
          </p:nvSpPr>
          <p:spPr>
            <a:xfrm>
              <a:off x="781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A7C39E2-8A5C-44C7-B66F-6D74B7EFCE73}"/>
                </a:ext>
              </a:extLst>
            </p:cNvPr>
            <p:cNvSpPr/>
            <p:nvPr/>
          </p:nvSpPr>
          <p:spPr>
            <a:xfrm>
              <a:off x="781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820E6D6E-59D5-4099-7553-4335AFDE1171}"/>
                </a:ext>
              </a:extLst>
            </p:cNvPr>
            <p:cNvSpPr/>
            <p:nvPr/>
          </p:nvSpPr>
          <p:spPr>
            <a:xfrm>
              <a:off x="781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E8864A0-5981-3C12-CE2D-8D3E4F0CDF9E}"/>
                </a:ext>
              </a:extLst>
            </p:cNvPr>
            <p:cNvSpPr/>
            <p:nvPr/>
          </p:nvSpPr>
          <p:spPr>
            <a:xfrm>
              <a:off x="781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42A8B0EC-36BE-F395-0C6A-E5231421C735}"/>
                </a:ext>
              </a:extLst>
            </p:cNvPr>
            <p:cNvSpPr/>
            <p:nvPr/>
          </p:nvSpPr>
          <p:spPr>
            <a:xfrm>
              <a:off x="781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09ACA630-E3EC-4DC1-A4CB-531B9AC87F5F}"/>
                </a:ext>
              </a:extLst>
            </p:cNvPr>
            <p:cNvSpPr/>
            <p:nvPr/>
          </p:nvSpPr>
          <p:spPr>
            <a:xfrm>
              <a:off x="781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B1B9F52B-81A5-DC6B-8BC9-87D3AF7AD37B}"/>
                </a:ext>
              </a:extLst>
            </p:cNvPr>
            <p:cNvSpPr/>
            <p:nvPr/>
          </p:nvSpPr>
          <p:spPr>
            <a:xfrm>
              <a:off x="763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1991C70D-98BD-9328-D037-47B721C0DAF0}"/>
                </a:ext>
              </a:extLst>
            </p:cNvPr>
            <p:cNvSpPr/>
            <p:nvPr/>
          </p:nvSpPr>
          <p:spPr>
            <a:xfrm>
              <a:off x="763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5DD9D88D-5362-6AEA-949C-262F7BD95A9E}"/>
                </a:ext>
              </a:extLst>
            </p:cNvPr>
            <p:cNvSpPr/>
            <p:nvPr/>
          </p:nvSpPr>
          <p:spPr>
            <a:xfrm>
              <a:off x="763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11D54B3D-09A9-CB11-0361-9230A73FA874}"/>
                </a:ext>
              </a:extLst>
            </p:cNvPr>
            <p:cNvSpPr/>
            <p:nvPr/>
          </p:nvSpPr>
          <p:spPr>
            <a:xfrm>
              <a:off x="763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761E0818-A30F-74FB-F39E-C440C724FDA8}"/>
                </a:ext>
              </a:extLst>
            </p:cNvPr>
            <p:cNvSpPr/>
            <p:nvPr/>
          </p:nvSpPr>
          <p:spPr>
            <a:xfrm>
              <a:off x="763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A56DC679-3BF5-72DE-0FD7-A94AFC406DDF}"/>
                </a:ext>
              </a:extLst>
            </p:cNvPr>
            <p:cNvSpPr/>
            <p:nvPr/>
          </p:nvSpPr>
          <p:spPr>
            <a:xfrm>
              <a:off x="763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FAAA5F84-27D9-05B5-16FF-46535E64BE24}"/>
                </a:ext>
              </a:extLst>
            </p:cNvPr>
            <p:cNvSpPr/>
            <p:nvPr/>
          </p:nvSpPr>
          <p:spPr>
            <a:xfrm>
              <a:off x="763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E30746C7-D726-6367-F85E-B9C37DE1E4C7}"/>
                </a:ext>
              </a:extLst>
            </p:cNvPr>
            <p:cNvSpPr/>
            <p:nvPr/>
          </p:nvSpPr>
          <p:spPr>
            <a:xfrm>
              <a:off x="817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DF6BF015-618B-A6A4-80EB-B21A1DCE3275}"/>
                </a:ext>
              </a:extLst>
            </p:cNvPr>
            <p:cNvSpPr/>
            <p:nvPr/>
          </p:nvSpPr>
          <p:spPr>
            <a:xfrm>
              <a:off x="817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F418D09-DAE0-4F11-CA5A-7AE57AED1221}"/>
                </a:ext>
              </a:extLst>
            </p:cNvPr>
            <p:cNvSpPr/>
            <p:nvPr/>
          </p:nvSpPr>
          <p:spPr>
            <a:xfrm>
              <a:off x="817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8BF70E28-4353-06F8-2592-942D81DCC5ED}"/>
                </a:ext>
              </a:extLst>
            </p:cNvPr>
            <p:cNvSpPr/>
            <p:nvPr/>
          </p:nvSpPr>
          <p:spPr>
            <a:xfrm>
              <a:off x="799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0184C9E-07D6-2161-F72A-C9B56F3B9760}"/>
                </a:ext>
              </a:extLst>
            </p:cNvPr>
            <p:cNvSpPr/>
            <p:nvPr/>
          </p:nvSpPr>
          <p:spPr>
            <a:xfrm>
              <a:off x="799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71909309-0A88-AA4D-3E36-BCC0E8A84E4B}"/>
                </a:ext>
              </a:extLst>
            </p:cNvPr>
            <p:cNvSpPr/>
            <p:nvPr/>
          </p:nvSpPr>
          <p:spPr>
            <a:xfrm>
              <a:off x="799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BAC3475-5B70-46B9-713C-F793CCDC3710}"/>
                </a:ext>
              </a:extLst>
            </p:cNvPr>
            <p:cNvSpPr/>
            <p:nvPr/>
          </p:nvSpPr>
          <p:spPr>
            <a:xfrm>
              <a:off x="781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73AA732-2852-8D37-0735-0942735DB814}"/>
                </a:ext>
              </a:extLst>
            </p:cNvPr>
            <p:cNvSpPr/>
            <p:nvPr/>
          </p:nvSpPr>
          <p:spPr>
            <a:xfrm>
              <a:off x="781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22F3662-37CE-E563-889C-DBCD199BB3FB}"/>
                </a:ext>
              </a:extLst>
            </p:cNvPr>
            <p:cNvSpPr/>
            <p:nvPr/>
          </p:nvSpPr>
          <p:spPr>
            <a:xfrm>
              <a:off x="781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E4CA0F6B-E420-8E4B-6F92-FEBD1B3507AB}"/>
                </a:ext>
              </a:extLst>
            </p:cNvPr>
            <p:cNvSpPr/>
            <p:nvPr/>
          </p:nvSpPr>
          <p:spPr>
            <a:xfrm>
              <a:off x="763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394D7776-48F7-47E4-0F1C-7196D204C07A}"/>
                </a:ext>
              </a:extLst>
            </p:cNvPr>
            <p:cNvSpPr/>
            <p:nvPr/>
          </p:nvSpPr>
          <p:spPr>
            <a:xfrm>
              <a:off x="763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CBE9C9-1B90-3880-C3FA-BD543883C9CC}"/>
                </a:ext>
              </a:extLst>
            </p:cNvPr>
            <p:cNvSpPr/>
            <p:nvPr/>
          </p:nvSpPr>
          <p:spPr>
            <a:xfrm>
              <a:off x="763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D4983A9-9D8A-0B99-61B1-C43B93A8AAA9}"/>
                </a:ext>
              </a:extLst>
            </p:cNvPr>
            <p:cNvSpPr/>
            <p:nvPr/>
          </p:nvSpPr>
          <p:spPr>
            <a:xfrm>
              <a:off x="817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E8C2228-32B2-EEA6-8BDC-0A647F2D6EB2}"/>
                </a:ext>
              </a:extLst>
            </p:cNvPr>
            <p:cNvSpPr/>
            <p:nvPr/>
          </p:nvSpPr>
          <p:spPr>
            <a:xfrm>
              <a:off x="799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2E8042FD-0FC6-8005-8876-665EDC1C9EA7}"/>
                </a:ext>
              </a:extLst>
            </p:cNvPr>
            <p:cNvSpPr/>
            <p:nvPr/>
          </p:nvSpPr>
          <p:spPr>
            <a:xfrm>
              <a:off x="781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1E23D20-D80F-4FD3-20D6-A311823528F0}"/>
                </a:ext>
              </a:extLst>
            </p:cNvPr>
            <p:cNvSpPr/>
            <p:nvPr/>
          </p:nvSpPr>
          <p:spPr>
            <a:xfrm>
              <a:off x="763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B70E6AE3-53AF-4912-120A-38024D7C393E}"/>
                </a:ext>
              </a:extLst>
            </p:cNvPr>
            <p:cNvSpPr/>
            <p:nvPr/>
          </p:nvSpPr>
          <p:spPr>
            <a:xfrm>
              <a:off x="817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DCA2C4FA-2FB3-73E3-2CD3-D3FD4BE1C83F}"/>
                </a:ext>
              </a:extLst>
            </p:cNvPr>
            <p:cNvSpPr/>
            <p:nvPr/>
          </p:nvSpPr>
          <p:spPr>
            <a:xfrm>
              <a:off x="817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2ED72471-4E47-630F-3929-45706349BA61}"/>
                </a:ext>
              </a:extLst>
            </p:cNvPr>
            <p:cNvSpPr/>
            <p:nvPr/>
          </p:nvSpPr>
          <p:spPr>
            <a:xfrm>
              <a:off x="817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0FF524A6-57D1-6F6D-D8F7-804AF7B9C0D5}"/>
                </a:ext>
              </a:extLst>
            </p:cNvPr>
            <p:cNvSpPr/>
            <p:nvPr/>
          </p:nvSpPr>
          <p:spPr>
            <a:xfrm>
              <a:off x="799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11685308-3B3C-C986-C2AA-486E6F81B627}"/>
                </a:ext>
              </a:extLst>
            </p:cNvPr>
            <p:cNvSpPr/>
            <p:nvPr/>
          </p:nvSpPr>
          <p:spPr>
            <a:xfrm>
              <a:off x="799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E6D18221-E9B8-5F8F-AF07-66DA9ED5A0AD}"/>
                </a:ext>
              </a:extLst>
            </p:cNvPr>
            <p:cNvSpPr/>
            <p:nvPr/>
          </p:nvSpPr>
          <p:spPr>
            <a:xfrm>
              <a:off x="799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9FAB70CE-05FD-5966-4824-F22A7FC717D5}"/>
                </a:ext>
              </a:extLst>
            </p:cNvPr>
            <p:cNvSpPr/>
            <p:nvPr/>
          </p:nvSpPr>
          <p:spPr>
            <a:xfrm>
              <a:off x="781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039C149C-5B6B-AA99-CBF4-BA832A4399AB}"/>
                </a:ext>
              </a:extLst>
            </p:cNvPr>
            <p:cNvSpPr/>
            <p:nvPr/>
          </p:nvSpPr>
          <p:spPr>
            <a:xfrm>
              <a:off x="781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05914D7E-571A-E1B8-7CA7-347E87B9B81D}"/>
                </a:ext>
              </a:extLst>
            </p:cNvPr>
            <p:cNvSpPr/>
            <p:nvPr/>
          </p:nvSpPr>
          <p:spPr>
            <a:xfrm>
              <a:off x="781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8FF9FC5F-F2B8-1417-2232-EB60734F4720}"/>
                </a:ext>
              </a:extLst>
            </p:cNvPr>
            <p:cNvSpPr/>
            <p:nvPr/>
          </p:nvSpPr>
          <p:spPr>
            <a:xfrm>
              <a:off x="763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5EEA1839-C8C9-8D80-173C-F2509D73AB1C}"/>
                </a:ext>
              </a:extLst>
            </p:cNvPr>
            <p:cNvSpPr/>
            <p:nvPr/>
          </p:nvSpPr>
          <p:spPr>
            <a:xfrm>
              <a:off x="763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8CBFC605-71B7-84D2-9CCB-65400A442883}"/>
                </a:ext>
              </a:extLst>
            </p:cNvPr>
            <p:cNvSpPr/>
            <p:nvPr/>
          </p:nvSpPr>
          <p:spPr>
            <a:xfrm>
              <a:off x="763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3B6606D-373B-57AF-F396-0C4CFFB9C274}"/>
                </a:ext>
              </a:extLst>
            </p:cNvPr>
            <p:cNvSpPr/>
            <p:nvPr/>
          </p:nvSpPr>
          <p:spPr>
            <a:xfrm>
              <a:off x="81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8A26E613-27EE-9151-6777-E8900DB09D99}"/>
                </a:ext>
              </a:extLst>
            </p:cNvPr>
            <p:cNvSpPr/>
            <p:nvPr/>
          </p:nvSpPr>
          <p:spPr>
            <a:xfrm>
              <a:off x="79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5ABDBFD2-1302-27B0-D394-366D6547ABD7}"/>
                </a:ext>
              </a:extLst>
            </p:cNvPr>
            <p:cNvSpPr/>
            <p:nvPr/>
          </p:nvSpPr>
          <p:spPr>
            <a:xfrm>
              <a:off x="78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B89686C1-B95A-4F64-F703-038C491D98DE}"/>
                </a:ext>
              </a:extLst>
            </p:cNvPr>
            <p:cNvSpPr/>
            <p:nvPr/>
          </p:nvSpPr>
          <p:spPr>
            <a:xfrm>
              <a:off x="76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CED2C34-E9B9-BA2F-5B84-CAE0FDEA232E}"/>
                </a:ext>
              </a:extLst>
            </p:cNvPr>
            <p:cNvSpPr/>
            <p:nvPr/>
          </p:nvSpPr>
          <p:spPr>
            <a:xfrm>
              <a:off x="117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DDF9949B-3C8D-BB36-DFE0-43A9BCB3CA15}"/>
                </a:ext>
              </a:extLst>
            </p:cNvPr>
            <p:cNvSpPr/>
            <p:nvPr/>
          </p:nvSpPr>
          <p:spPr>
            <a:xfrm>
              <a:off x="117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EF8E0AED-AD24-F770-FCA5-7B21F02427AF}"/>
                </a:ext>
              </a:extLst>
            </p:cNvPr>
            <p:cNvSpPr/>
            <p:nvPr/>
          </p:nvSpPr>
          <p:spPr>
            <a:xfrm>
              <a:off x="117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B4605E43-ED04-120C-F6AA-976029CB47E2}"/>
                </a:ext>
              </a:extLst>
            </p:cNvPr>
            <p:cNvSpPr/>
            <p:nvPr/>
          </p:nvSpPr>
          <p:spPr>
            <a:xfrm>
              <a:off x="115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E156987B-1933-252D-458A-D511EEB0B9FB}"/>
                </a:ext>
              </a:extLst>
            </p:cNvPr>
            <p:cNvSpPr/>
            <p:nvPr/>
          </p:nvSpPr>
          <p:spPr>
            <a:xfrm>
              <a:off x="115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F6D16DF7-9423-E964-4CCE-BB57209B9689}"/>
                </a:ext>
              </a:extLst>
            </p:cNvPr>
            <p:cNvSpPr/>
            <p:nvPr/>
          </p:nvSpPr>
          <p:spPr>
            <a:xfrm>
              <a:off x="115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B901945D-4D70-4B26-002B-A5A4C5D2B004}"/>
                </a:ext>
              </a:extLst>
            </p:cNvPr>
            <p:cNvSpPr/>
            <p:nvPr/>
          </p:nvSpPr>
          <p:spPr>
            <a:xfrm>
              <a:off x="114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703E9AFD-25C1-BFEF-1BD9-6FDC140424F4}"/>
                </a:ext>
              </a:extLst>
            </p:cNvPr>
            <p:cNvSpPr/>
            <p:nvPr/>
          </p:nvSpPr>
          <p:spPr>
            <a:xfrm>
              <a:off x="114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9270F2D-8C49-1AF1-6408-052FB9988303}"/>
                </a:ext>
              </a:extLst>
            </p:cNvPr>
            <p:cNvSpPr/>
            <p:nvPr/>
          </p:nvSpPr>
          <p:spPr>
            <a:xfrm>
              <a:off x="114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D1DC457C-71C8-B8F4-DF82-1277881D4B1F}"/>
                </a:ext>
              </a:extLst>
            </p:cNvPr>
            <p:cNvSpPr/>
            <p:nvPr/>
          </p:nvSpPr>
          <p:spPr>
            <a:xfrm>
              <a:off x="112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68CE54B4-C2D7-16D4-42DB-05FD96F5FE0F}"/>
                </a:ext>
              </a:extLst>
            </p:cNvPr>
            <p:cNvSpPr/>
            <p:nvPr/>
          </p:nvSpPr>
          <p:spPr>
            <a:xfrm>
              <a:off x="112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5FB5CAAE-F76B-24DF-45AE-671D707CE2BC}"/>
                </a:ext>
              </a:extLst>
            </p:cNvPr>
            <p:cNvSpPr/>
            <p:nvPr/>
          </p:nvSpPr>
          <p:spPr>
            <a:xfrm>
              <a:off x="112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1B3B4354-320F-B2BB-89F8-A48D25B12F51}"/>
                </a:ext>
              </a:extLst>
            </p:cNvPr>
            <p:cNvSpPr/>
            <p:nvPr/>
          </p:nvSpPr>
          <p:spPr>
            <a:xfrm>
              <a:off x="110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ED4874FF-8203-EC04-8EDD-83A9094E5ABA}"/>
                </a:ext>
              </a:extLst>
            </p:cNvPr>
            <p:cNvSpPr/>
            <p:nvPr/>
          </p:nvSpPr>
          <p:spPr>
            <a:xfrm>
              <a:off x="110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317ED4DC-9826-DF84-3AAC-4BDE6D1A808A}"/>
                </a:ext>
              </a:extLst>
            </p:cNvPr>
            <p:cNvSpPr/>
            <p:nvPr/>
          </p:nvSpPr>
          <p:spPr>
            <a:xfrm>
              <a:off x="110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302C71A-8476-5D93-284B-F35EB37BC392}"/>
                </a:ext>
              </a:extLst>
            </p:cNvPr>
            <p:cNvSpPr/>
            <p:nvPr/>
          </p:nvSpPr>
          <p:spPr>
            <a:xfrm>
              <a:off x="108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907A700D-0B30-CBA2-AB6A-392C1E280DE8}"/>
                </a:ext>
              </a:extLst>
            </p:cNvPr>
            <p:cNvSpPr/>
            <p:nvPr/>
          </p:nvSpPr>
          <p:spPr>
            <a:xfrm>
              <a:off x="108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476D3619-1EC0-BF0D-AD33-1143107F522B}"/>
                </a:ext>
              </a:extLst>
            </p:cNvPr>
            <p:cNvSpPr/>
            <p:nvPr/>
          </p:nvSpPr>
          <p:spPr>
            <a:xfrm>
              <a:off x="108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4D1BB692-4A73-AD0C-77FF-9669434F0F49}"/>
                </a:ext>
              </a:extLst>
            </p:cNvPr>
            <p:cNvSpPr/>
            <p:nvPr/>
          </p:nvSpPr>
          <p:spPr>
            <a:xfrm>
              <a:off x="106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4E2B6324-FAC6-8C35-F237-D80C3DF29C42}"/>
                </a:ext>
              </a:extLst>
            </p:cNvPr>
            <p:cNvSpPr/>
            <p:nvPr/>
          </p:nvSpPr>
          <p:spPr>
            <a:xfrm>
              <a:off x="106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E62DDF29-7416-A87E-D611-3B61736A02BA}"/>
                </a:ext>
              </a:extLst>
            </p:cNvPr>
            <p:cNvSpPr/>
            <p:nvPr/>
          </p:nvSpPr>
          <p:spPr>
            <a:xfrm>
              <a:off x="106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2C15E52A-34A6-6BF8-973E-4CDA78E084AF}"/>
                </a:ext>
              </a:extLst>
            </p:cNvPr>
            <p:cNvSpPr/>
            <p:nvPr/>
          </p:nvSpPr>
          <p:spPr>
            <a:xfrm>
              <a:off x="105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41483D2F-978B-B5F2-E7A7-5F5D27B990DE}"/>
                </a:ext>
              </a:extLst>
            </p:cNvPr>
            <p:cNvSpPr/>
            <p:nvPr/>
          </p:nvSpPr>
          <p:spPr>
            <a:xfrm>
              <a:off x="105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16B41FDD-3A16-90F2-C293-06619609F093}"/>
                </a:ext>
              </a:extLst>
            </p:cNvPr>
            <p:cNvSpPr/>
            <p:nvPr/>
          </p:nvSpPr>
          <p:spPr>
            <a:xfrm>
              <a:off x="105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EB0A6722-09A6-AC42-873A-53CB6CC75534}"/>
                </a:ext>
              </a:extLst>
            </p:cNvPr>
            <p:cNvSpPr/>
            <p:nvPr/>
          </p:nvSpPr>
          <p:spPr>
            <a:xfrm>
              <a:off x="103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683E7797-118E-A614-99EE-ED99204E46D2}"/>
                </a:ext>
              </a:extLst>
            </p:cNvPr>
            <p:cNvSpPr/>
            <p:nvPr/>
          </p:nvSpPr>
          <p:spPr>
            <a:xfrm>
              <a:off x="103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92F3099-2782-058A-6937-3A5335267521}"/>
                </a:ext>
              </a:extLst>
            </p:cNvPr>
            <p:cNvSpPr/>
            <p:nvPr/>
          </p:nvSpPr>
          <p:spPr>
            <a:xfrm>
              <a:off x="103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067F981-F8AC-A606-C03D-F02E9C16608D}"/>
                </a:ext>
              </a:extLst>
            </p:cNvPr>
            <p:cNvSpPr/>
            <p:nvPr/>
          </p:nvSpPr>
          <p:spPr>
            <a:xfrm>
              <a:off x="101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498E322-0FDD-737D-E239-64AFD7DCFE7F}"/>
                </a:ext>
              </a:extLst>
            </p:cNvPr>
            <p:cNvSpPr/>
            <p:nvPr/>
          </p:nvSpPr>
          <p:spPr>
            <a:xfrm>
              <a:off x="101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F98A093A-2B19-2BA9-EC20-DAFD5C305EE9}"/>
                </a:ext>
              </a:extLst>
            </p:cNvPr>
            <p:cNvSpPr/>
            <p:nvPr/>
          </p:nvSpPr>
          <p:spPr>
            <a:xfrm>
              <a:off x="101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59F367C-5D1B-4AA5-F6CA-32FA68CE7A76}"/>
                </a:ext>
              </a:extLst>
            </p:cNvPr>
            <p:cNvSpPr/>
            <p:nvPr/>
          </p:nvSpPr>
          <p:spPr>
            <a:xfrm>
              <a:off x="99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2D373876-A742-FD89-3B72-B1861181FFF1}"/>
                </a:ext>
              </a:extLst>
            </p:cNvPr>
            <p:cNvSpPr/>
            <p:nvPr/>
          </p:nvSpPr>
          <p:spPr>
            <a:xfrm>
              <a:off x="99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F87AB450-35AE-BE45-848A-44098EEE72D0}"/>
                </a:ext>
              </a:extLst>
            </p:cNvPr>
            <p:cNvSpPr/>
            <p:nvPr/>
          </p:nvSpPr>
          <p:spPr>
            <a:xfrm>
              <a:off x="99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F0ACF6D9-9A67-6D14-49B8-334ECC975869}"/>
                </a:ext>
              </a:extLst>
            </p:cNvPr>
            <p:cNvSpPr/>
            <p:nvPr/>
          </p:nvSpPr>
          <p:spPr>
            <a:xfrm>
              <a:off x="97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1A4E5D0-A2EF-20FA-751E-BEB6D83F5EF1}"/>
                </a:ext>
              </a:extLst>
            </p:cNvPr>
            <p:cNvSpPr/>
            <p:nvPr/>
          </p:nvSpPr>
          <p:spPr>
            <a:xfrm>
              <a:off x="97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82515C85-CD43-4484-C895-A771A3DEC279}"/>
                </a:ext>
              </a:extLst>
            </p:cNvPr>
            <p:cNvSpPr/>
            <p:nvPr/>
          </p:nvSpPr>
          <p:spPr>
            <a:xfrm>
              <a:off x="97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083657D0-08E1-334B-F8D2-A43AA736127A}"/>
                </a:ext>
              </a:extLst>
            </p:cNvPr>
            <p:cNvSpPr/>
            <p:nvPr/>
          </p:nvSpPr>
          <p:spPr>
            <a:xfrm>
              <a:off x="96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9F9CAF61-1CDE-C9DD-462A-060E19A1F192}"/>
                </a:ext>
              </a:extLst>
            </p:cNvPr>
            <p:cNvSpPr/>
            <p:nvPr/>
          </p:nvSpPr>
          <p:spPr>
            <a:xfrm>
              <a:off x="96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2" name="타원 641">
              <a:extLst>
                <a:ext uri="{FF2B5EF4-FFF2-40B4-BE49-F238E27FC236}">
                  <a16:creationId xmlns:a16="http://schemas.microsoft.com/office/drawing/2014/main" id="{C8379873-3968-ABEB-8642-312A944AD45D}"/>
                </a:ext>
              </a:extLst>
            </p:cNvPr>
            <p:cNvSpPr/>
            <p:nvPr/>
          </p:nvSpPr>
          <p:spPr>
            <a:xfrm>
              <a:off x="96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58C870D6-9C60-4B78-6661-2AEF9DA16BA5}"/>
                </a:ext>
              </a:extLst>
            </p:cNvPr>
            <p:cNvSpPr/>
            <p:nvPr/>
          </p:nvSpPr>
          <p:spPr>
            <a:xfrm>
              <a:off x="94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4" name="타원 643">
              <a:extLst>
                <a:ext uri="{FF2B5EF4-FFF2-40B4-BE49-F238E27FC236}">
                  <a16:creationId xmlns:a16="http://schemas.microsoft.com/office/drawing/2014/main" id="{CB2FA372-C142-F172-4DE1-E21F23A2F046}"/>
                </a:ext>
              </a:extLst>
            </p:cNvPr>
            <p:cNvSpPr/>
            <p:nvPr/>
          </p:nvSpPr>
          <p:spPr>
            <a:xfrm>
              <a:off x="94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9F56109E-B95E-EE75-62B1-40CA13BFC56F}"/>
                </a:ext>
              </a:extLst>
            </p:cNvPr>
            <p:cNvSpPr/>
            <p:nvPr/>
          </p:nvSpPr>
          <p:spPr>
            <a:xfrm>
              <a:off x="94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6" name="타원 645">
              <a:extLst>
                <a:ext uri="{FF2B5EF4-FFF2-40B4-BE49-F238E27FC236}">
                  <a16:creationId xmlns:a16="http://schemas.microsoft.com/office/drawing/2014/main" id="{26C40957-F325-FE8B-3934-886806CDAEF7}"/>
                </a:ext>
              </a:extLst>
            </p:cNvPr>
            <p:cNvSpPr/>
            <p:nvPr/>
          </p:nvSpPr>
          <p:spPr>
            <a:xfrm>
              <a:off x="92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7" name="타원 646">
              <a:extLst>
                <a:ext uri="{FF2B5EF4-FFF2-40B4-BE49-F238E27FC236}">
                  <a16:creationId xmlns:a16="http://schemas.microsoft.com/office/drawing/2014/main" id="{AFB580D6-026A-A98B-9C99-C747828A9105}"/>
                </a:ext>
              </a:extLst>
            </p:cNvPr>
            <p:cNvSpPr/>
            <p:nvPr/>
          </p:nvSpPr>
          <p:spPr>
            <a:xfrm>
              <a:off x="92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8" name="타원 647">
              <a:extLst>
                <a:ext uri="{FF2B5EF4-FFF2-40B4-BE49-F238E27FC236}">
                  <a16:creationId xmlns:a16="http://schemas.microsoft.com/office/drawing/2014/main" id="{EBA25055-CFD8-BF9C-301B-AB65908F60BD}"/>
                </a:ext>
              </a:extLst>
            </p:cNvPr>
            <p:cNvSpPr/>
            <p:nvPr/>
          </p:nvSpPr>
          <p:spPr>
            <a:xfrm>
              <a:off x="92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9" name="타원 648">
              <a:extLst>
                <a:ext uri="{FF2B5EF4-FFF2-40B4-BE49-F238E27FC236}">
                  <a16:creationId xmlns:a16="http://schemas.microsoft.com/office/drawing/2014/main" id="{98D6E352-CFAB-A0FB-7C0B-B5762187A9A1}"/>
                </a:ext>
              </a:extLst>
            </p:cNvPr>
            <p:cNvSpPr/>
            <p:nvPr/>
          </p:nvSpPr>
          <p:spPr>
            <a:xfrm>
              <a:off x="90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0" name="타원 649">
              <a:extLst>
                <a:ext uri="{FF2B5EF4-FFF2-40B4-BE49-F238E27FC236}">
                  <a16:creationId xmlns:a16="http://schemas.microsoft.com/office/drawing/2014/main" id="{40D5E17D-4005-4645-4749-73AD5A70571C}"/>
                </a:ext>
              </a:extLst>
            </p:cNvPr>
            <p:cNvSpPr/>
            <p:nvPr/>
          </p:nvSpPr>
          <p:spPr>
            <a:xfrm>
              <a:off x="90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1" name="타원 650">
              <a:extLst>
                <a:ext uri="{FF2B5EF4-FFF2-40B4-BE49-F238E27FC236}">
                  <a16:creationId xmlns:a16="http://schemas.microsoft.com/office/drawing/2014/main" id="{202772BF-BD4D-FA12-5AB6-15E17A8A82B7}"/>
                </a:ext>
              </a:extLst>
            </p:cNvPr>
            <p:cNvSpPr/>
            <p:nvPr/>
          </p:nvSpPr>
          <p:spPr>
            <a:xfrm>
              <a:off x="90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2" name="타원 651">
              <a:extLst>
                <a:ext uri="{FF2B5EF4-FFF2-40B4-BE49-F238E27FC236}">
                  <a16:creationId xmlns:a16="http://schemas.microsoft.com/office/drawing/2014/main" id="{1B2581FF-CE82-AD05-6C60-ED373DAB16AE}"/>
                </a:ext>
              </a:extLst>
            </p:cNvPr>
            <p:cNvSpPr/>
            <p:nvPr/>
          </p:nvSpPr>
          <p:spPr>
            <a:xfrm>
              <a:off x="88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3" name="타원 652">
              <a:extLst>
                <a:ext uri="{FF2B5EF4-FFF2-40B4-BE49-F238E27FC236}">
                  <a16:creationId xmlns:a16="http://schemas.microsoft.com/office/drawing/2014/main" id="{99728E39-E427-0F22-630D-71D2B4A58079}"/>
                </a:ext>
              </a:extLst>
            </p:cNvPr>
            <p:cNvSpPr/>
            <p:nvPr/>
          </p:nvSpPr>
          <p:spPr>
            <a:xfrm>
              <a:off x="88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4" name="타원 653">
              <a:extLst>
                <a:ext uri="{FF2B5EF4-FFF2-40B4-BE49-F238E27FC236}">
                  <a16:creationId xmlns:a16="http://schemas.microsoft.com/office/drawing/2014/main" id="{54C0B427-B5F1-3276-8AB0-070049768BCC}"/>
                </a:ext>
              </a:extLst>
            </p:cNvPr>
            <p:cNvSpPr/>
            <p:nvPr/>
          </p:nvSpPr>
          <p:spPr>
            <a:xfrm>
              <a:off x="88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5" name="타원 654">
              <a:extLst>
                <a:ext uri="{FF2B5EF4-FFF2-40B4-BE49-F238E27FC236}">
                  <a16:creationId xmlns:a16="http://schemas.microsoft.com/office/drawing/2014/main" id="{12E6EBB3-F621-4C77-6BAB-D938C3BA49FB}"/>
                </a:ext>
              </a:extLst>
            </p:cNvPr>
            <p:cNvSpPr/>
            <p:nvPr/>
          </p:nvSpPr>
          <p:spPr>
            <a:xfrm>
              <a:off x="87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6" name="타원 655">
              <a:extLst>
                <a:ext uri="{FF2B5EF4-FFF2-40B4-BE49-F238E27FC236}">
                  <a16:creationId xmlns:a16="http://schemas.microsoft.com/office/drawing/2014/main" id="{B6F066C9-342E-BE3D-94CD-D01EDB0E8BA4}"/>
                </a:ext>
              </a:extLst>
            </p:cNvPr>
            <p:cNvSpPr/>
            <p:nvPr/>
          </p:nvSpPr>
          <p:spPr>
            <a:xfrm>
              <a:off x="87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7" name="타원 656">
              <a:extLst>
                <a:ext uri="{FF2B5EF4-FFF2-40B4-BE49-F238E27FC236}">
                  <a16:creationId xmlns:a16="http://schemas.microsoft.com/office/drawing/2014/main" id="{D46CDAF8-4408-9EA3-6897-448076F0DA7E}"/>
                </a:ext>
              </a:extLst>
            </p:cNvPr>
            <p:cNvSpPr/>
            <p:nvPr/>
          </p:nvSpPr>
          <p:spPr>
            <a:xfrm>
              <a:off x="87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8" name="타원 657">
              <a:extLst>
                <a:ext uri="{FF2B5EF4-FFF2-40B4-BE49-F238E27FC236}">
                  <a16:creationId xmlns:a16="http://schemas.microsoft.com/office/drawing/2014/main" id="{FDBC25D2-BC0C-B416-80C3-9A405DFEB6D3}"/>
                </a:ext>
              </a:extLst>
            </p:cNvPr>
            <p:cNvSpPr/>
            <p:nvPr/>
          </p:nvSpPr>
          <p:spPr>
            <a:xfrm>
              <a:off x="85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9" name="타원 658">
              <a:extLst>
                <a:ext uri="{FF2B5EF4-FFF2-40B4-BE49-F238E27FC236}">
                  <a16:creationId xmlns:a16="http://schemas.microsoft.com/office/drawing/2014/main" id="{ACC82AB6-0AC4-EE80-55CA-C7E03AEFBACF}"/>
                </a:ext>
              </a:extLst>
            </p:cNvPr>
            <p:cNvSpPr/>
            <p:nvPr/>
          </p:nvSpPr>
          <p:spPr>
            <a:xfrm>
              <a:off x="85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0" name="타원 659">
              <a:extLst>
                <a:ext uri="{FF2B5EF4-FFF2-40B4-BE49-F238E27FC236}">
                  <a16:creationId xmlns:a16="http://schemas.microsoft.com/office/drawing/2014/main" id="{529D1890-9DD4-09A1-D987-E0A64B4AC1AC}"/>
                </a:ext>
              </a:extLst>
            </p:cNvPr>
            <p:cNvSpPr/>
            <p:nvPr/>
          </p:nvSpPr>
          <p:spPr>
            <a:xfrm>
              <a:off x="85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1" name="타원 660">
              <a:extLst>
                <a:ext uri="{FF2B5EF4-FFF2-40B4-BE49-F238E27FC236}">
                  <a16:creationId xmlns:a16="http://schemas.microsoft.com/office/drawing/2014/main" id="{B8C5EE20-5AFE-6267-21EC-77563C773D2F}"/>
                </a:ext>
              </a:extLst>
            </p:cNvPr>
            <p:cNvSpPr/>
            <p:nvPr/>
          </p:nvSpPr>
          <p:spPr>
            <a:xfrm>
              <a:off x="83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2" name="타원 661">
              <a:extLst>
                <a:ext uri="{FF2B5EF4-FFF2-40B4-BE49-F238E27FC236}">
                  <a16:creationId xmlns:a16="http://schemas.microsoft.com/office/drawing/2014/main" id="{8DD24CCA-A18E-D219-875F-BD657A0A082B}"/>
                </a:ext>
              </a:extLst>
            </p:cNvPr>
            <p:cNvSpPr/>
            <p:nvPr/>
          </p:nvSpPr>
          <p:spPr>
            <a:xfrm>
              <a:off x="83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3" name="타원 662">
              <a:extLst>
                <a:ext uri="{FF2B5EF4-FFF2-40B4-BE49-F238E27FC236}">
                  <a16:creationId xmlns:a16="http://schemas.microsoft.com/office/drawing/2014/main" id="{EC15312B-58DD-599D-1260-1E6027A66ED7}"/>
                </a:ext>
              </a:extLst>
            </p:cNvPr>
            <p:cNvSpPr/>
            <p:nvPr/>
          </p:nvSpPr>
          <p:spPr>
            <a:xfrm>
              <a:off x="83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4" name="타원 663">
              <a:extLst>
                <a:ext uri="{FF2B5EF4-FFF2-40B4-BE49-F238E27FC236}">
                  <a16:creationId xmlns:a16="http://schemas.microsoft.com/office/drawing/2014/main" id="{6430A285-701C-4E4C-DB83-80AFD4CAB849}"/>
                </a:ext>
              </a:extLst>
            </p:cNvPr>
            <p:cNvSpPr/>
            <p:nvPr/>
          </p:nvSpPr>
          <p:spPr>
            <a:xfrm>
              <a:off x="117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5" name="타원 664">
              <a:extLst>
                <a:ext uri="{FF2B5EF4-FFF2-40B4-BE49-F238E27FC236}">
                  <a16:creationId xmlns:a16="http://schemas.microsoft.com/office/drawing/2014/main" id="{7EF1BF91-4B95-2C6F-3352-1C961C1190F9}"/>
                </a:ext>
              </a:extLst>
            </p:cNvPr>
            <p:cNvSpPr/>
            <p:nvPr/>
          </p:nvSpPr>
          <p:spPr>
            <a:xfrm>
              <a:off x="115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6" name="타원 665">
              <a:extLst>
                <a:ext uri="{FF2B5EF4-FFF2-40B4-BE49-F238E27FC236}">
                  <a16:creationId xmlns:a16="http://schemas.microsoft.com/office/drawing/2014/main" id="{33BDF8A8-5485-1142-CC12-E39ACA91647D}"/>
                </a:ext>
              </a:extLst>
            </p:cNvPr>
            <p:cNvSpPr/>
            <p:nvPr/>
          </p:nvSpPr>
          <p:spPr>
            <a:xfrm>
              <a:off x="114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7" name="타원 666">
              <a:extLst>
                <a:ext uri="{FF2B5EF4-FFF2-40B4-BE49-F238E27FC236}">
                  <a16:creationId xmlns:a16="http://schemas.microsoft.com/office/drawing/2014/main" id="{2979210A-8487-114E-9F9C-F229478952C1}"/>
                </a:ext>
              </a:extLst>
            </p:cNvPr>
            <p:cNvSpPr/>
            <p:nvPr/>
          </p:nvSpPr>
          <p:spPr>
            <a:xfrm>
              <a:off x="112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8" name="타원 667">
              <a:extLst>
                <a:ext uri="{FF2B5EF4-FFF2-40B4-BE49-F238E27FC236}">
                  <a16:creationId xmlns:a16="http://schemas.microsoft.com/office/drawing/2014/main" id="{1CC109EB-70D4-57A4-BD2F-B658F884133C}"/>
                </a:ext>
              </a:extLst>
            </p:cNvPr>
            <p:cNvSpPr/>
            <p:nvPr/>
          </p:nvSpPr>
          <p:spPr>
            <a:xfrm>
              <a:off x="110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9" name="타원 668">
              <a:extLst>
                <a:ext uri="{FF2B5EF4-FFF2-40B4-BE49-F238E27FC236}">
                  <a16:creationId xmlns:a16="http://schemas.microsoft.com/office/drawing/2014/main" id="{2AA7D5B4-1633-7793-74AC-E64C6698EC34}"/>
                </a:ext>
              </a:extLst>
            </p:cNvPr>
            <p:cNvSpPr/>
            <p:nvPr/>
          </p:nvSpPr>
          <p:spPr>
            <a:xfrm>
              <a:off x="108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0" name="타원 669">
              <a:extLst>
                <a:ext uri="{FF2B5EF4-FFF2-40B4-BE49-F238E27FC236}">
                  <a16:creationId xmlns:a16="http://schemas.microsoft.com/office/drawing/2014/main" id="{7E58A1AD-5363-9910-E149-C1B181894EBC}"/>
                </a:ext>
              </a:extLst>
            </p:cNvPr>
            <p:cNvSpPr/>
            <p:nvPr/>
          </p:nvSpPr>
          <p:spPr>
            <a:xfrm>
              <a:off x="106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1" name="타원 670">
              <a:extLst>
                <a:ext uri="{FF2B5EF4-FFF2-40B4-BE49-F238E27FC236}">
                  <a16:creationId xmlns:a16="http://schemas.microsoft.com/office/drawing/2014/main" id="{7977227E-F2FB-DFFE-0F19-A48465F97B12}"/>
                </a:ext>
              </a:extLst>
            </p:cNvPr>
            <p:cNvSpPr/>
            <p:nvPr/>
          </p:nvSpPr>
          <p:spPr>
            <a:xfrm>
              <a:off x="105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타원 671">
              <a:extLst>
                <a:ext uri="{FF2B5EF4-FFF2-40B4-BE49-F238E27FC236}">
                  <a16:creationId xmlns:a16="http://schemas.microsoft.com/office/drawing/2014/main" id="{F4E030A6-6874-3086-8921-3986853426F0}"/>
                </a:ext>
              </a:extLst>
            </p:cNvPr>
            <p:cNvSpPr/>
            <p:nvPr/>
          </p:nvSpPr>
          <p:spPr>
            <a:xfrm>
              <a:off x="103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타원 672">
              <a:extLst>
                <a:ext uri="{FF2B5EF4-FFF2-40B4-BE49-F238E27FC236}">
                  <a16:creationId xmlns:a16="http://schemas.microsoft.com/office/drawing/2014/main" id="{BEA0A805-4380-1EA6-B210-07E9761E298A}"/>
                </a:ext>
              </a:extLst>
            </p:cNvPr>
            <p:cNvSpPr/>
            <p:nvPr/>
          </p:nvSpPr>
          <p:spPr>
            <a:xfrm>
              <a:off x="101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4" name="타원 673">
              <a:extLst>
                <a:ext uri="{FF2B5EF4-FFF2-40B4-BE49-F238E27FC236}">
                  <a16:creationId xmlns:a16="http://schemas.microsoft.com/office/drawing/2014/main" id="{5E92393B-C718-4719-3F85-0CEAEEF33568}"/>
                </a:ext>
              </a:extLst>
            </p:cNvPr>
            <p:cNvSpPr/>
            <p:nvPr/>
          </p:nvSpPr>
          <p:spPr>
            <a:xfrm>
              <a:off x="99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5" name="타원 674">
              <a:extLst>
                <a:ext uri="{FF2B5EF4-FFF2-40B4-BE49-F238E27FC236}">
                  <a16:creationId xmlns:a16="http://schemas.microsoft.com/office/drawing/2014/main" id="{43C8BF79-15F4-BC0F-FC94-F5FAD4A1FEDD}"/>
                </a:ext>
              </a:extLst>
            </p:cNvPr>
            <p:cNvSpPr/>
            <p:nvPr/>
          </p:nvSpPr>
          <p:spPr>
            <a:xfrm>
              <a:off x="97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6" name="타원 675">
              <a:extLst>
                <a:ext uri="{FF2B5EF4-FFF2-40B4-BE49-F238E27FC236}">
                  <a16:creationId xmlns:a16="http://schemas.microsoft.com/office/drawing/2014/main" id="{1581F05A-3352-6DA0-DE67-C38A45B6B2B4}"/>
                </a:ext>
              </a:extLst>
            </p:cNvPr>
            <p:cNvSpPr/>
            <p:nvPr/>
          </p:nvSpPr>
          <p:spPr>
            <a:xfrm>
              <a:off x="96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7" name="타원 676">
              <a:extLst>
                <a:ext uri="{FF2B5EF4-FFF2-40B4-BE49-F238E27FC236}">
                  <a16:creationId xmlns:a16="http://schemas.microsoft.com/office/drawing/2014/main" id="{53742C60-9F4E-46D7-D071-4F4456FFE75F}"/>
                </a:ext>
              </a:extLst>
            </p:cNvPr>
            <p:cNvSpPr/>
            <p:nvPr/>
          </p:nvSpPr>
          <p:spPr>
            <a:xfrm>
              <a:off x="94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8" name="타원 677">
              <a:extLst>
                <a:ext uri="{FF2B5EF4-FFF2-40B4-BE49-F238E27FC236}">
                  <a16:creationId xmlns:a16="http://schemas.microsoft.com/office/drawing/2014/main" id="{77FCC1EF-AD24-4C98-A087-BC0BE1AF1822}"/>
                </a:ext>
              </a:extLst>
            </p:cNvPr>
            <p:cNvSpPr/>
            <p:nvPr/>
          </p:nvSpPr>
          <p:spPr>
            <a:xfrm>
              <a:off x="92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A9ABFD49-FD18-0F64-6E0C-2D10E1ABE11A}"/>
                </a:ext>
              </a:extLst>
            </p:cNvPr>
            <p:cNvSpPr/>
            <p:nvPr/>
          </p:nvSpPr>
          <p:spPr>
            <a:xfrm>
              <a:off x="90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905516A1-51C4-372F-BC53-704F553E784C}"/>
                </a:ext>
              </a:extLst>
            </p:cNvPr>
            <p:cNvSpPr/>
            <p:nvPr/>
          </p:nvSpPr>
          <p:spPr>
            <a:xfrm>
              <a:off x="88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1D7944B2-0FC9-7E57-8424-1A9029E84FBF}"/>
                </a:ext>
              </a:extLst>
            </p:cNvPr>
            <p:cNvSpPr/>
            <p:nvPr/>
          </p:nvSpPr>
          <p:spPr>
            <a:xfrm>
              <a:off x="87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2" name="타원 681">
              <a:extLst>
                <a:ext uri="{FF2B5EF4-FFF2-40B4-BE49-F238E27FC236}">
                  <a16:creationId xmlns:a16="http://schemas.microsoft.com/office/drawing/2014/main" id="{73BBEE9C-3E61-A59E-A27E-D5246E8648C6}"/>
                </a:ext>
              </a:extLst>
            </p:cNvPr>
            <p:cNvSpPr/>
            <p:nvPr/>
          </p:nvSpPr>
          <p:spPr>
            <a:xfrm>
              <a:off x="85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778F7291-69EB-C6BB-E272-A56745F25441}"/>
                </a:ext>
              </a:extLst>
            </p:cNvPr>
            <p:cNvSpPr/>
            <p:nvPr/>
          </p:nvSpPr>
          <p:spPr>
            <a:xfrm>
              <a:off x="83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4" name="타원 683">
              <a:extLst>
                <a:ext uri="{FF2B5EF4-FFF2-40B4-BE49-F238E27FC236}">
                  <a16:creationId xmlns:a16="http://schemas.microsoft.com/office/drawing/2014/main" id="{5B4E6BF1-F435-EF95-C5DF-27677556DAE9}"/>
                </a:ext>
              </a:extLst>
            </p:cNvPr>
            <p:cNvSpPr/>
            <p:nvPr/>
          </p:nvSpPr>
          <p:spPr>
            <a:xfrm>
              <a:off x="817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5" name="타원 684">
              <a:extLst>
                <a:ext uri="{FF2B5EF4-FFF2-40B4-BE49-F238E27FC236}">
                  <a16:creationId xmlns:a16="http://schemas.microsoft.com/office/drawing/2014/main" id="{8BB42D33-3D6A-5F02-2D21-8263CBED8BA8}"/>
                </a:ext>
              </a:extLst>
            </p:cNvPr>
            <p:cNvSpPr/>
            <p:nvPr/>
          </p:nvSpPr>
          <p:spPr>
            <a:xfrm>
              <a:off x="817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6" name="타원 685">
              <a:extLst>
                <a:ext uri="{FF2B5EF4-FFF2-40B4-BE49-F238E27FC236}">
                  <a16:creationId xmlns:a16="http://schemas.microsoft.com/office/drawing/2014/main" id="{619D5BA4-F964-CF54-D115-6DFBBD65BCFA}"/>
                </a:ext>
              </a:extLst>
            </p:cNvPr>
            <p:cNvSpPr/>
            <p:nvPr/>
          </p:nvSpPr>
          <p:spPr>
            <a:xfrm>
              <a:off x="817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7" name="타원 686">
              <a:extLst>
                <a:ext uri="{FF2B5EF4-FFF2-40B4-BE49-F238E27FC236}">
                  <a16:creationId xmlns:a16="http://schemas.microsoft.com/office/drawing/2014/main" id="{BA0D5B59-BC18-C2C9-0C74-4172DA1C4652}"/>
                </a:ext>
              </a:extLst>
            </p:cNvPr>
            <p:cNvSpPr/>
            <p:nvPr/>
          </p:nvSpPr>
          <p:spPr>
            <a:xfrm>
              <a:off x="799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8" name="타원 687">
              <a:extLst>
                <a:ext uri="{FF2B5EF4-FFF2-40B4-BE49-F238E27FC236}">
                  <a16:creationId xmlns:a16="http://schemas.microsoft.com/office/drawing/2014/main" id="{72A659DC-C9E2-AB0D-2CE8-D27823380C4B}"/>
                </a:ext>
              </a:extLst>
            </p:cNvPr>
            <p:cNvSpPr/>
            <p:nvPr/>
          </p:nvSpPr>
          <p:spPr>
            <a:xfrm>
              <a:off x="799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9" name="타원 688">
              <a:extLst>
                <a:ext uri="{FF2B5EF4-FFF2-40B4-BE49-F238E27FC236}">
                  <a16:creationId xmlns:a16="http://schemas.microsoft.com/office/drawing/2014/main" id="{0595D4E5-9B8F-F765-2B9F-BA29E838790D}"/>
                </a:ext>
              </a:extLst>
            </p:cNvPr>
            <p:cNvSpPr/>
            <p:nvPr/>
          </p:nvSpPr>
          <p:spPr>
            <a:xfrm>
              <a:off x="799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0" name="타원 689">
              <a:extLst>
                <a:ext uri="{FF2B5EF4-FFF2-40B4-BE49-F238E27FC236}">
                  <a16:creationId xmlns:a16="http://schemas.microsoft.com/office/drawing/2014/main" id="{F2FABA6C-EA4D-2A0C-6D4A-861C065D89E3}"/>
                </a:ext>
              </a:extLst>
            </p:cNvPr>
            <p:cNvSpPr/>
            <p:nvPr/>
          </p:nvSpPr>
          <p:spPr>
            <a:xfrm>
              <a:off x="781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B7874772-E3C7-25E2-4E2F-7FAC103F4050}"/>
                </a:ext>
              </a:extLst>
            </p:cNvPr>
            <p:cNvSpPr/>
            <p:nvPr/>
          </p:nvSpPr>
          <p:spPr>
            <a:xfrm>
              <a:off x="781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2" name="타원 691">
              <a:extLst>
                <a:ext uri="{FF2B5EF4-FFF2-40B4-BE49-F238E27FC236}">
                  <a16:creationId xmlns:a16="http://schemas.microsoft.com/office/drawing/2014/main" id="{6F88D0D9-8454-E248-3353-3FCD376A5030}"/>
                </a:ext>
              </a:extLst>
            </p:cNvPr>
            <p:cNvSpPr/>
            <p:nvPr/>
          </p:nvSpPr>
          <p:spPr>
            <a:xfrm>
              <a:off x="781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3" name="타원 692">
              <a:extLst>
                <a:ext uri="{FF2B5EF4-FFF2-40B4-BE49-F238E27FC236}">
                  <a16:creationId xmlns:a16="http://schemas.microsoft.com/office/drawing/2014/main" id="{F846AC63-871E-2607-CD78-3C687FB69441}"/>
                </a:ext>
              </a:extLst>
            </p:cNvPr>
            <p:cNvSpPr/>
            <p:nvPr/>
          </p:nvSpPr>
          <p:spPr>
            <a:xfrm>
              <a:off x="763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4" name="타원 693">
              <a:extLst>
                <a:ext uri="{FF2B5EF4-FFF2-40B4-BE49-F238E27FC236}">
                  <a16:creationId xmlns:a16="http://schemas.microsoft.com/office/drawing/2014/main" id="{F480C390-DF81-8D2F-113B-88ECB3B1A062}"/>
                </a:ext>
              </a:extLst>
            </p:cNvPr>
            <p:cNvSpPr/>
            <p:nvPr/>
          </p:nvSpPr>
          <p:spPr>
            <a:xfrm>
              <a:off x="763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5" name="타원 694">
              <a:extLst>
                <a:ext uri="{FF2B5EF4-FFF2-40B4-BE49-F238E27FC236}">
                  <a16:creationId xmlns:a16="http://schemas.microsoft.com/office/drawing/2014/main" id="{82804288-3600-A171-8704-1F9967CAE32C}"/>
                </a:ext>
              </a:extLst>
            </p:cNvPr>
            <p:cNvSpPr/>
            <p:nvPr/>
          </p:nvSpPr>
          <p:spPr>
            <a:xfrm>
              <a:off x="763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6" name="타원 695">
              <a:extLst>
                <a:ext uri="{FF2B5EF4-FFF2-40B4-BE49-F238E27FC236}">
                  <a16:creationId xmlns:a16="http://schemas.microsoft.com/office/drawing/2014/main" id="{11918911-3686-ED2F-9C48-3E7F9B02C6C3}"/>
                </a:ext>
              </a:extLst>
            </p:cNvPr>
            <p:cNvSpPr/>
            <p:nvPr/>
          </p:nvSpPr>
          <p:spPr>
            <a:xfrm>
              <a:off x="817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DB2FEECA-8EC8-2371-3540-C0650DB2FDCB}"/>
                </a:ext>
              </a:extLst>
            </p:cNvPr>
            <p:cNvSpPr/>
            <p:nvPr/>
          </p:nvSpPr>
          <p:spPr>
            <a:xfrm>
              <a:off x="799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8" name="타원 697">
              <a:extLst>
                <a:ext uri="{FF2B5EF4-FFF2-40B4-BE49-F238E27FC236}">
                  <a16:creationId xmlns:a16="http://schemas.microsoft.com/office/drawing/2014/main" id="{7AA79FAA-5054-A114-C5F7-14C60D03330C}"/>
                </a:ext>
              </a:extLst>
            </p:cNvPr>
            <p:cNvSpPr/>
            <p:nvPr/>
          </p:nvSpPr>
          <p:spPr>
            <a:xfrm>
              <a:off x="781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9" name="타원 698">
              <a:extLst>
                <a:ext uri="{FF2B5EF4-FFF2-40B4-BE49-F238E27FC236}">
                  <a16:creationId xmlns:a16="http://schemas.microsoft.com/office/drawing/2014/main" id="{CB343BCF-1E6D-D892-C42F-E101EAC6A93D}"/>
                </a:ext>
              </a:extLst>
            </p:cNvPr>
            <p:cNvSpPr/>
            <p:nvPr/>
          </p:nvSpPr>
          <p:spPr>
            <a:xfrm>
              <a:off x="763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92C1A53D-B7BF-AA44-837B-6993258FA58B}"/>
              </a:ext>
            </a:extLst>
          </p:cNvPr>
          <p:cNvGrpSpPr/>
          <p:nvPr/>
        </p:nvGrpSpPr>
        <p:grpSpPr>
          <a:xfrm>
            <a:off x="1152000" y="2952101"/>
            <a:ext cx="1981858" cy="2520000"/>
            <a:chOff x="986286" y="1557957"/>
            <a:chExt cx="1981858" cy="2520000"/>
          </a:xfrm>
        </p:grpSpPr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E812C396-4F3E-AFBE-7271-E3029D47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-60000">
              <a:off x="986286" y="1557957"/>
              <a:ext cx="1981858" cy="2520000"/>
            </a:xfrm>
            <a:prstGeom prst="rect">
              <a:avLst/>
            </a:prstGeom>
          </p:spPr>
        </p:pic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5DA4825-232C-0689-B8CC-A327163EB5C0}"/>
                </a:ext>
              </a:extLst>
            </p:cNvPr>
            <p:cNvSpPr/>
            <p:nvPr/>
          </p:nvSpPr>
          <p:spPr>
            <a:xfrm>
              <a:off x="270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FC2EFCEA-E44C-34FC-CF57-1C434F562EDE}"/>
                </a:ext>
              </a:extLst>
            </p:cNvPr>
            <p:cNvSpPr/>
            <p:nvPr/>
          </p:nvSpPr>
          <p:spPr>
            <a:xfrm>
              <a:off x="108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5857C9B6-54E4-D6D3-343B-17900FB948C2}"/>
                </a:ext>
              </a:extLst>
            </p:cNvPr>
            <p:cNvSpPr/>
            <p:nvPr/>
          </p:nvSpPr>
          <p:spPr>
            <a:xfrm>
              <a:off x="2700000" y="316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F1E93A69-11B2-C0E8-8CE2-DFBA9E945189}"/>
              </a:ext>
            </a:extLst>
          </p:cNvPr>
          <p:cNvGrpSpPr/>
          <p:nvPr/>
        </p:nvGrpSpPr>
        <p:grpSpPr>
          <a:xfrm rot="16200000">
            <a:off x="1741316" y="1868922"/>
            <a:ext cx="619124" cy="885362"/>
            <a:chOff x="2611755" y="482406"/>
            <a:chExt cx="619124" cy="885362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E7F74E8-8C0C-B541-2846-8CF7F0D05E0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flipH="1">
              <a:off x="2611755" y="482406"/>
              <a:ext cx="619124" cy="885362"/>
            </a:xfrm>
            <a:prstGeom prst="rect">
              <a:avLst/>
            </a:prstGeom>
          </p:spPr>
        </p:pic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777F48AF-28B0-A1F0-0A14-A43BEE2F6AC8}"/>
                </a:ext>
              </a:extLst>
            </p:cNvPr>
            <p:cNvSpPr/>
            <p:nvPr/>
          </p:nvSpPr>
          <p:spPr>
            <a:xfrm>
              <a:off x="270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A7F565A9-FC99-A249-2EC0-43668ED32941}"/>
                </a:ext>
              </a:extLst>
            </p:cNvPr>
            <p:cNvSpPr/>
            <p:nvPr/>
          </p:nvSpPr>
          <p:spPr>
            <a:xfrm>
              <a:off x="306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779ED54-5A90-B23B-00FC-6B64B09E769C}"/>
                </a:ext>
              </a:extLst>
            </p:cNvPr>
            <p:cNvSpPr/>
            <p:nvPr/>
          </p:nvSpPr>
          <p:spPr>
            <a:xfrm>
              <a:off x="288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671D0630-8B04-3C9D-9C4F-048227D362E1}"/>
              </a:ext>
            </a:extLst>
          </p:cNvPr>
          <p:cNvGrpSpPr/>
          <p:nvPr/>
        </p:nvGrpSpPr>
        <p:grpSpPr>
          <a:xfrm>
            <a:off x="1260000" y="3673475"/>
            <a:ext cx="108000" cy="288000"/>
            <a:chOff x="2880000" y="3492000"/>
            <a:chExt cx="108000" cy="288000"/>
          </a:xfrm>
        </p:grpSpPr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F03C7171-1DDA-70CC-588A-4245257B1471}"/>
                </a:ext>
              </a:extLst>
            </p:cNvPr>
            <p:cNvSpPr/>
            <p:nvPr/>
          </p:nvSpPr>
          <p:spPr>
            <a:xfrm>
              <a:off x="288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5AF4D786-4CC6-DDFE-B30C-CE80A64AF5CA}"/>
                </a:ext>
              </a:extLst>
            </p:cNvPr>
            <p:cNvSpPr/>
            <p:nvPr/>
          </p:nvSpPr>
          <p:spPr>
            <a:xfrm>
              <a:off x="2880000" y="34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2C6A8129-608C-6696-752C-5F7193F06018}"/>
              </a:ext>
            </a:extLst>
          </p:cNvPr>
          <p:cNvGrpSpPr/>
          <p:nvPr/>
        </p:nvGrpSpPr>
        <p:grpSpPr>
          <a:xfrm>
            <a:off x="3420893" y="2905601"/>
            <a:ext cx="1707953" cy="1899222"/>
            <a:chOff x="3600450" y="1498028"/>
            <a:chExt cx="1707953" cy="1899222"/>
          </a:xfrm>
        </p:grpSpPr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BF3051-69C2-662E-6CB0-D8585777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600450" y="1498028"/>
              <a:ext cx="1707953" cy="1899222"/>
            </a:xfrm>
            <a:prstGeom prst="rect">
              <a:avLst/>
            </a:prstGeom>
          </p:spPr>
        </p:pic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9DAC4D1-F5A3-6F97-2FC9-DFB37F948F92}"/>
                </a:ext>
              </a:extLst>
            </p:cNvPr>
            <p:cNvSpPr/>
            <p:nvPr/>
          </p:nvSpPr>
          <p:spPr>
            <a:xfrm>
              <a:off x="450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348B7C3-C7F2-AF7B-75BF-4E2FF7803A37}"/>
                </a:ext>
              </a:extLst>
            </p:cNvPr>
            <p:cNvSpPr/>
            <p:nvPr/>
          </p:nvSpPr>
          <p:spPr>
            <a:xfrm>
              <a:off x="468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97A11999-AE55-F5F3-BEF7-42B0E18C42F2}"/>
                </a:ext>
              </a:extLst>
            </p:cNvPr>
            <p:cNvSpPr/>
            <p:nvPr/>
          </p:nvSpPr>
          <p:spPr>
            <a:xfrm>
              <a:off x="413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36237316-7CC4-0E8B-95CB-AD632E9FCACE}"/>
                </a:ext>
              </a:extLst>
            </p:cNvPr>
            <p:cNvSpPr/>
            <p:nvPr/>
          </p:nvSpPr>
          <p:spPr>
            <a:xfrm>
              <a:off x="431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2" name="그룹 711">
            <a:extLst>
              <a:ext uri="{FF2B5EF4-FFF2-40B4-BE49-F238E27FC236}">
                <a16:creationId xmlns:a16="http://schemas.microsoft.com/office/drawing/2014/main" id="{AB1ED765-C2AF-B3A7-20D6-E66CC545F0FA}"/>
              </a:ext>
            </a:extLst>
          </p:cNvPr>
          <p:cNvGrpSpPr/>
          <p:nvPr/>
        </p:nvGrpSpPr>
        <p:grpSpPr>
          <a:xfrm>
            <a:off x="2535245" y="0"/>
            <a:ext cx="964955" cy="1620101"/>
            <a:chOff x="2535245" y="-1404101"/>
            <a:chExt cx="964955" cy="1620101"/>
          </a:xfrm>
        </p:grpSpPr>
        <p:pic>
          <p:nvPicPr>
            <p:cNvPr id="336" name="그림 335">
              <a:extLst>
                <a:ext uri="{FF2B5EF4-FFF2-40B4-BE49-F238E27FC236}">
                  <a16:creationId xmlns:a16="http://schemas.microsoft.com/office/drawing/2014/main" id="{067C47AD-982A-93FE-51DE-7016789D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 rot="16200000">
              <a:off x="2207723" y="-1076579"/>
              <a:ext cx="1620000" cy="964955"/>
            </a:xfrm>
            <a:prstGeom prst="rect">
              <a:avLst/>
            </a:prstGeom>
          </p:spPr>
        </p:pic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13D3FBA0-3F42-39C1-8454-B00B413E7002}"/>
                </a:ext>
              </a:extLst>
            </p:cNvPr>
            <p:cNvSpPr/>
            <p:nvPr/>
          </p:nvSpPr>
          <p:spPr>
            <a:xfrm>
              <a:off x="270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B161BBEC-166C-9DF7-E491-8F1E1E3236B2}"/>
                </a:ext>
              </a:extLst>
            </p:cNvPr>
            <p:cNvSpPr/>
            <p:nvPr/>
          </p:nvSpPr>
          <p:spPr>
            <a:xfrm>
              <a:off x="324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8BBA2132-F2ED-3836-4902-4310C2280143}"/>
              </a:ext>
            </a:extLst>
          </p:cNvPr>
          <p:cNvSpPr txBox="1"/>
          <p:nvPr/>
        </p:nvSpPr>
        <p:spPr>
          <a:xfrm>
            <a:off x="6293071" y="3928534"/>
            <a:ext cx="1991400" cy="101566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LORA_RST     39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37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35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33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18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  16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B3A26D0-49CF-0DC4-6B92-F32CFAF6E612}"/>
              </a:ext>
            </a:extLst>
          </p:cNvPr>
          <p:cNvSpPr txBox="1"/>
          <p:nvPr/>
        </p:nvSpPr>
        <p:spPr>
          <a:xfrm>
            <a:off x="6305543" y="5041902"/>
            <a:ext cx="1991400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5</a:t>
            </a: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B114F48-002B-8B83-C05C-8A6C7E12F82E}"/>
              </a:ext>
            </a:extLst>
          </p:cNvPr>
          <p:cNvGrpSpPr/>
          <p:nvPr/>
        </p:nvGrpSpPr>
        <p:grpSpPr>
          <a:xfrm>
            <a:off x="6041225" y="1009593"/>
            <a:ext cx="1993039" cy="2520000"/>
            <a:chOff x="4318750" y="576000"/>
            <a:chExt cx="1993039" cy="2520000"/>
          </a:xfrm>
        </p:grpSpPr>
        <p:pic>
          <p:nvPicPr>
            <p:cNvPr id="362" name="그림 361">
              <a:extLst>
                <a:ext uri="{FF2B5EF4-FFF2-40B4-BE49-F238E27FC236}">
                  <a16:creationId xmlns:a16="http://schemas.microsoft.com/office/drawing/2014/main" id="{E3BA955E-5146-C1C5-4E2D-3F7DB29D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750" y="576000"/>
              <a:ext cx="1993039" cy="2520000"/>
            </a:xfrm>
            <a:prstGeom prst="rect">
              <a:avLst/>
            </a:prstGeom>
          </p:spPr>
        </p:pic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ADDD178-20CA-B8C9-45C5-B428C56EAB56}"/>
                </a:ext>
              </a:extLst>
            </p:cNvPr>
            <p:cNvGrpSpPr/>
            <p:nvPr/>
          </p:nvGrpSpPr>
          <p:grpSpPr>
            <a:xfrm>
              <a:off x="4465250" y="1080000"/>
              <a:ext cx="1728000" cy="1368000"/>
              <a:chOff x="1952400" y="2312400"/>
              <a:chExt cx="1728000" cy="1368000"/>
            </a:xfrm>
            <a:solidFill>
              <a:schemeClr val="bg1"/>
            </a:solidFill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E34C99FF-9058-0996-D1D6-7CBD4CDDF222}"/>
                  </a:ext>
                </a:extLst>
              </p:cNvPr>
              <p:cNvSpPr/>
              <p:nvPr/>
            </p:nvSpPr>
            <p:spPr>
              <a:xfrm>
                <a:off x="195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0A8782FD-37D9-20A0-0753-22579CC48587}"/>
                  </a:ext>
                </a:extLst>
              </p:cNvPr>
              <p:cNvSpPr/>
              <p:nvPr/>
            </p:nvSpPr>
            <p:spPr>
              <a:xfrm>
                <a:off x="195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B8B515C4-FCA7-C49A-F339-ED48D5D63A8A}"/>
                  </a:ext>
                </a:extLst>
              </p:cNvPr>
              <p:cNvSpPr/>
              <p:nvPr/>
            </p:nvSpPr>
            <p:spPr>
              <a:xfrm>
                <a:off x="195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507ED12D-9DEF-50C5-905C-B5371CB8DD80}"/>
                  </a:ext>
                </a:extLst>
              </p:cNvPr>
              <p:cNvSpPr/>
              <p:nvPr/>
            </p:nvSpPr>
            <p:spPr>
              <a:xfrm>
                <a:off x="195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A5E59920-30BF-F233-EE1A-2BD196CE685C}"/>
                  </a:ext>
                </a:extLst>
              </p:cNvPr>
              <p:cNvSpPr/>
              <p:nvPr/>
            </p:nvSpPr>
            <p:spPr>
              <a:xfrm>
                <a:off x="195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B1E927E6-47F3-F7F5-37F0-AA72ECA4CFEB}"/>
                  </a:ext>
                </a:extLst>
              </p:cNvPr>
              <p:cNvSpPr/>
              <p:nvPr/>
            </p:nvSpPr>
            <p:spPr>
              <a:xfrm>
                <a:off x="195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FDFB335F-3F3C-3DA0-847A-B1F8B4804EFC}"/>
                  </a:ext>
                </a:extLst>
              </p:cNvPr>
              <p:cNvSpPr/>
              <p:nvPr/>
            </p:nvSpPr>
            <p:spPr>
              <a:xfrm>
                <a:off x="195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F23A4184-7157-005E-25F8-BA4C85A827B3}"/>
                  </a:ext>
                </a:extLst>
              </p:cNvPr>
              <p:cNvSpPr/>
              <p:nvPr/>
            </p:nvSpPr>
            <p:spPr>
              <a:xfrm>
                <a:off x="195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4604DA4-D3C5-BEF7-0F39-D41E6DBA6B45}"/>
                  </a:ext>
                </a:extLst>
              </p:cNvPr>
              <p:cNvSpPr/>
              <p:nvPr/>
            </p:nvSpPr>
            <p:spPr>
              <a:xfrm>
                <a:off x="213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C062FBB0-4B16-6B88-48C8-8DD6F9E676A8}"/>
                  </a:ext>
                </a:extLst>
              </p:cNvPr>
              <p:cNvSpPr/>
              <p:nvPr/>
            </p:nvSpPr>
            <p:spPr>
              <a:xfrm>
                <a:off x="213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8C7D8B3F-A228-1B86-F56A-A1642E507207}"/>
                  </a:ext>
                </a:extLst>
              </p:cNvPr>
              <p:cNvSpPr/>
              <p:nvPr/>
            </p:nvSpPr>
            <p:spPr>
              <a:xfrm>
                <a:off x="213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729AF027-2594-00DA-E726-B84F4F67FD58}"/>
                  </a:ext>
                </a:extLst>
              </p:cNvPr>
              <p:cNvSpPr/>
              <p:nvPr/>
            </p:nvSpPr>
            <p:spPr>
              <a:xfrm>
                <a:off x="213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4B05B88E-4071-2630-0A5A-4A3AFB557F05}"/>
                  </a:ext>
                </a:extLst>
              </p:cNvPr>
              <p:cNvSpPr/>
              <p:nvPr/>
            </p:nvSpPr>
            <p:spPr>
              <a:xfrm>
                <a:off x="213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582D9F2C-0864-ADA7-6E30-930EB3E44F0B}"/>
                  </a:ext>
                </a:extLst>
              </p:cNvPr>
              <p:cNvSpPr/>
              <p:nvPr/>
            </p:nvSpPr>
            <p:spPr>
              <a:xfrm>
                <a:off x="213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3E9A77E2-46B0-39EF-DBB5-B8CC91331033}"/>
                  </a:ext>
                </a:extLst>
              </p:cNvPr>
              <p:cNvSpPr/>
              <p:nvPr/>
            </p:nvSpPr>
            <p:spPr>
              <a:xfrm>
                <a:off x="213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B4293A46-12D0-0E5E-297E-BC1F9DB94D28}"/>
                  </a:ext>
                </a:extLst>
              </p:cNvPr>
              <p:cNvSpPr/>
              <p:nvPr/>
            </p:nvSpPr>
            <p:spPr>
              <a:xfrm>
                <a:off x="213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4FDA56C-60C1-23A8-A551-45ECF89C1105}"/>
                  </a:ext>
                </a:extLst>
              </p:cNvPr>
              <p:cNvSpPr/>
              <p:nvPr/>
            </p:nvSpPr>
            <p:spPr>
              <a:xfrm>
                <a:off x="339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F8F23A02-8F00-8BB5-7290-194E556E3195}"/>
                  </a:ext>
                </a:extLst>
              </p:cNvPr>
              <p:cNvSpPr/>
              <p:nvPr/>
            </p:nvSpPr>
            <p:spPr>
              <a:xfrm>
                <a:off x="339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4861BCAC-F3CE-8E3E-C699-174A3FCA64F4}"/>
                  </a:ext>
                </a:extLst>
              </p:cNvPr>
              <p:cNvSpPr/>
              <p:nvPr/>
            </p:nvSpPr>
            <p:spPr>
              <a:xfrm>
                <a:off x="339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65D07244-72BB-470E-3D1B-44858B430453}"/>
                  </a:ext>
                </a:extLst>
              </p:cNvPr>
              <p:cNvSpPr/>
              <p:nvPr/>
            </p:nvSpPr>
            <p:spPr>
              <a:xfrm>
                <a:off x="339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3D5E25B1-4C01-D0E2-9647-C68867677410}"/>
                  </a:ext>
                </a:extLst>
              </p:cNvPr>
              <p:cNvSpPr/>
              <p:nvPr/>
            </p:nvSpPr>
            <p:spPr>
              <a:xfrm>
                <a:off x="339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5" name="타원 384">
                <a:extLst>
                  <a:ext uri="{FF2B5EF4-FFF2-40B4-BE49-F238E27FC236}">
                    <a16:creationId xmlns:a16="http://schemas.microsoft.com/office/drawing/2014/main" id="{3339349E-06C5-77E8-B5FC-A5BF86EEDFF7}"/>
                  </a:ext>
                </a:extLst>
              </p:cNvPr>
              <p:cNvSpPr/>
              <p:nvPr/>
            </p:nvSpPr>
            <p:spPr>
              <a:xfrm>
                <a:off x="339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842D36C3-21E6-5DDB-46D8-27BDC5F96838}"/>
                  </a:ext>
                </a:extLst>
              </p:cNvPr>
              <p:cNvSpPr/>
              <p:nvPr/>
            </p:nvSpPr>
            <p:spPr>
              <a:xfrm>
                <a:off x="339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38F61837-11EB-A70C-C2F7-350DBC3F2A22}"/>
                  </a:ext>
                </a:extLst>
              </p:cNvPr>
              <p:cNvSpPr/>
              <p:nvPr/>
            </p:nvSpPr>
            <p:spPr>
              <a:xfrm>
                <a:off x="339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9946A39F-B67E-5558-1734-D99849CAF352}"/>
                  </a:ext>
                </a:extLst>
              </p:cNvPr>
              <p:cNvSpPr/>
              <p:nvPr/>
            </p:nvSpPr>
            <p:spPr>
              <a:xfrm>
                <a:off x="357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D4DAE36E-E8DF-ADFA-6032-94CBE3530A3C}"/>
                  </a:ext>
                </a:extLst>
              </p:cNvPr>
              <p:cNvSpPr/>
              <p:nvPr/>
            </p:nvSpPr>
            <p:spPr>
              <a:xfrm>
                <a:off x="357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29496CBE-98C3-E01F-C865-145CDFF7ADD3}"/>
                  </a:ext>
                </a:extLst>
              </p:cNvPr>
              <p:cNvSpPr/>
              <p:nvPr/>
            </p:nvSpPr>
            <p:spPr>
              <a:xfrm>
                <a:off x="357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EF08830D-5E4D-36F7-3B7B-36B21088D07E}"/>
                  </a:ext>
                </a:extLst>
              </p:cNvPr>
              <p:cNvSpPr/>
              <p:nvPr/>
            </p:nvSpPr>
            <p:spPr>
              <a:xfrm>
                <a:off x="357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F9E78161-58AE-9788-9858-04901BE04321}"/>
                  </a:ext>
                </a:extLst>
              </p:cNvPr>
              <p:cNvSpPr/>
              <p:nvPr/>
            </p:nvSpPr>
            <p:spPr>
              <a:xfrm>
                <a:off x="357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4D8F1FF8-593F-3D4A-E12E-88C0DB5988BD}"/>
                  </a:ext>
                </a:extLst>
              </p:cNvPr>
              <p:cNvSpPr/>
              <p:nvPr/>
            </p:nvSpPr>
            <p:spPr>
              <a:xfrm>
                <a:off x="357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5C61B0AA-C45C-25F4-6756-F8610404A479}"/>
                  </a:ext>
                </a:extLst>
              </p:cNvPr>
              <p:cNvSpPr/>
              <p:nvPr/>
            </p:nvSpPr>
            <p:spPr>
              <a:xfrm>
                <a:off x="357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A9472A0D-2981-82DE-062B-BF9DE51FF09B}"/>
                  </a:ext>
                </a:extLst>
              </p:cNvPr>
              <p:cNvSpPr/>
              <p:nvPr/>
            </p:nvSpPr>
            <p:spPr>
              <a:xfrm>
                <a:off x="357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</p:grpSp>
      <p:cxnSp>
        <p:nvCxnSpPr>
          <p:cNvPr id="396" name="연결선: 구부러짐 395">
            <a:extLst>
              <a:ext uri="{FF2B5EF4-FFF2-40B4-BE49-F238E27FC236}">
                <a16:creationId xmlns:a16="http://schemas.microsoft.com/office/drawing/2014/main" id="{D91ECA18-403E-D1F9-14B9-5243D7722A46}"/>
              </a:ext>
            </a:extLst>
          </p:cNvPr>
          <p:cNvCxnSpPr>
            <a:cxnSpLocks/>
            <a:stCxn id="357" idx="4"/>
            <a:endCxn id="347" idx="4"/>
          </p:cNvCxnSpPr>
          <p:nvPr/>
        </p:nvCxnSpPr>
        <p:spPr>
          <a:xfrm rot="5400000">
            <a:off x="2338487" y="1703406"/>
            <a:ext cx="498819" cy="332209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연결선: 구부러짐 398">
            <a:extLst>
              <a:ext uri="{FF2B5EF4-FFF2-40B4-BE49-F238E27FC236}">
                <a16:creationId xmlns:a16="http://schemas.microsoft.com/office/drawing/2014/main" id="{39E7FC7B-DE14-0572-F4F5-1859FDC9A6FE}"/>
              </a:ext>
            </a:extLst>
          </p:cNvPr>
          <p:cNvCxnSpPr>
            <a:cxnSpLocks/>
            <a:stCxn id="342" idx="6"/>
            <a:endCxn id="347" idx="4"/>
          </p:cNvCxnSpPr>
          <p:nvPr/>
        </p:nvCxnSpPr>
        <p:spPr>
          <a:xfrm flipH="1" flipV="1">
            <a:off x="2421791" y="2118920"/>
            <a:ext cx="551923" cy="2677224"/>
          </a:xfrm>
          <a:prstGeom prst="curvedConnector3">
            <a:avLst>
              <a:gd name="adj1" fmla="val -4141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연결선: 구부러짐 402">
            <a:extLst>
              <a:ext uri="{FF2B5EF4-FFF2-40B4-BE49-F238E27FC236}">
                <a16:creationId xmlns:a16="http://schemas.microsoft.com/office/drawing/2014/main" id="{78881CC2-73AD-CCA7-59FC-BB32A3D87C68}"/>
              </a:ext>
            </a:extLst>
          </p:cNvPr>
          <p:cNvCxnSpPr>
            <a:cxnSpLocks/>
            <a:stCxn id="358" idx="4"/>
            <a:endCxn id="346" idx="4"/>
          </p:cNvCxnSpPr>
          <p:nvPr/>
        </p:nvCxnSpPr>
        <p:spPr>
          <a:xfrm rot="5400000">
            <a:off x="2428487" y="1613406"/>
            <a:ext cx="858819" cy="87220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구부러짐 405">
            <a:extLst>
              <a:ext uri="{FF2B5EF4-FFF2-40B4-BE49-F238E27FC236}">
                <a16:creationId xmlns:a16="http://schemas.microsoft.com/office/drawing/2014/main" id="{D17EC9A1-7A52-F416-6427-E8111C52CC60}"/>
              </a:ext>
            </a:extLst>
          </p:cNvPr>
          <p:cNvCxnSpPr>
            <a:cxnSpLocks/>
            <a:stCxn id="345" idx="2"/>
            <a:endCxn id="346" idx="2"/>
          </p:cNvCxnSpPr>
          <p:nvPr/>
        </p:nvCxnSpPr>
        <p:spPr>
          <a:xfrm rot="10800000">
            <a:off x="2367792" y="2532920"/>
            <a:ext cx="497923" cy="2083224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연결선: 구부러짐 410">
            <a:extLst>
              <a:ext uri="{FF2B5EF4-FFF2-40B4-BE49-F238E27FC236}">
                <a16:creationId xmlns:a16="http://schemas.microsoft.com/office/drawing/2014/main" id="{328B73EE-DC24-E756-7227-1FE663BE7676}"/>
              </a:ext>
            </a:extLst>
          </p:cNvPr>
          <p:cNvCxnSpPr>
            <a:cxnSpLocks/>
            <a:stCxn id="356" idx="0"/>
            <a:endCxn id="348" idx="4"/>
          </p:cNvCxnSpPr>
          <p:nvPr/>
        </p:nvCxnSpPr>
        <p:spPr>
          <a:xfrm rot="16200000" flipV="1">
            <a:off x="2979541" y="1741171"/>
            <a:ext cx="656653" cy="177215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구부러짐 413">
            <a:extLst>
              <a:ext uri="{FF2B5EF4-FFF2-40B4-BE49-F238E27FC236}">
                <a16:creationId xmlns:a16="http://schemas.microsoft.com/office/drawing/2014/main" id="{AEBEAF5B-9CF5-F45F-DD0E-6748189C35CB}"/>
              </a:ext>
            </a:extLst>
          </p:cNvPr>
          <p:cNvCxnSpPr>
            <a:cxnSpLocks/>
            <a:stCxn id="355" idx="4"/>
            <a:endCxn id="345" idx="6"/>
          </p:cNvCxnSpPr>
          <p:nvPr/>
        </p:nvCxnSpPr>
        <p:spPr>
          <a:xfrm rot="5400000">
            <a:off x="2717544" y="3319744"/>
            <a:ext cx="1552571" cy="104022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연결선: 구부러짐 417">
            <a:extLst>
              <a:ext uri="{FF2B5EF4-FFF2-40B4-BE49-F238E27FC236}">
                <a16:creationId xmlns:a16="http://schemas.microsoft.com/office/drawing/2014/main" id="{D9B36493-32D6-D65B-617F-8C44F2A5E0B1}"/>
              </a:ext>
            </a:extLst>
          </p:cNvPr>
          <p:cNvCxnSpPr>
            <a:cxnSpLocks/>
            <a:stCxn id="355" idx="2"/>
            <a:endCxn id="350" idx="4"/>
          </p:cNvCxnSpPr>
          <p:nvPr/>
        </p:nvCxnSpPr>
        <p:spPr>
          <a:xfrm rot="10800000">
            <a:off x="3834975" y="1984763"/>
            <a:ext cx="124968" cy="1024811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구부러짐 420">
            <a:extLst>
              <a:ext uri="{FF2B5EF4-FFF2-40B4-BE49-F238E27FC236}">
                <a16:creationId xmlns:a16="http://schemas.microsoft.com/office/drawing/2014/main" id="{10E4F16B-AE99-9EFE-4889-F01C8918C004}"/>
              </a:ext>
            </a:extLst>
          </p:cNvPr>
          <p:cNvCxnSpPr>
            <a:cxnSpLocks/>
            <a:stCxn id="349" idx="4"/>
            <a:endCxn id="348" idx="4"/>
          </p:cNvCxnSpPr>
          <p:nvPr/>
        </p:nvCxnSpPr>
        <p:spPr>
          <a:xfrm rot="5400000">
            <a:off x="3061304" y="1345249"/>
            <a:ext cx="314158" cy="1593184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연결선: 구부러짐 423">
            <a:extLst>
              <a:ext uri="{FF2B5EF4-FFF2-40B4-BE49-F238E27FC236}">
                <a16:creationId xmlns:a16="http://schemas.microsoft.com/office/drawing/2014/main" id="{B70AFEBE-CE06-30B6-3AE0-542222339970}"/>
              </a:ext>
            </a:extLst>
          </p:cNvPr>
          <p:cNvCxnSpPr>
            <a:cxnSpLocks/>
            <a:stCxn id="351" idx="6"/>
            <a:endCxn id="354" idx="4"/>
          </p:cNvCxnSpPr>
          <p:nvPr/>
        </p:nvCxnSpPr>
        <p:spPr>
          <a:xfrm flipV="1">
            <a:off x="1368000" y="3063573"/>
            <a:ext cx="3186443" cy="843902"/>
          </a:xfrm>
          <a:prstGeom prst="curved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연결선: 구부러짐 426">
            <a:extLst>
              <a:ext uri="{FF2B5EF4-FFF2-40B4-BE49-F238E27FC236}">
                <a16:creationId xmlns:a16="http://schemas.microsoft.com/office/drawing/2014/main" id="{75D6197E-6A0F-57ED-8449-114838FA7F08}"/>
              </a:ext>
            </a:extLst>
          </p:cNvPr>
          <p:cNvCxnSpPr>
            <a:cxnSpLocks/>
            <a:stCxn id="352" idx="6"/>
            <a:endCxn id="353" idx="4"/>
          </p:cNvCxnSpPr>
          <p:nvPr/>
        </p:nvCxnSpPr>
        <p:spPr>
          <a:xfrm flipV="1">
            <a:off x="1368000" y="3063573"/>
            <a:ext cx="3006443" cy="663902"/>
          </a:xfrm>
          <a:prstGeom prst="curvedConnector2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그룹 776">
            <a:extLst>
              <a:ext uri="{FF2B5EF4-FFF2-40B4-BE49-F238E27FC236}">
                <a16:creationId xmlns:a16="http://schemas.microsoft.com/office/drawing/2014/main" id="{4DD2FC90-02CA-0C84-9582-2A286A52EB31}"/>
              </a:ext>
            </a:extLst>
          </p:cNvPr>
          <p:cNvGrpSpPr/>
          <p:nvPr/>
        </p:nvGrpSpPr>
        <p:grpSpPr>
          <a:xfrm>
            <a:off x="3283521" y="1560663"/>
            <a:ext cx="2097490" cy="1296000"/>
            <a:chOff x="3102546" y="1555901"/>
            <a:chExt cx="2097490" cy="1296000"/>
          </a:xfrm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AF8AB9B0-BE0B-E769-E618-AC51F2E2187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alphaModFix amt="48000"/>
            </a:blip>
            <a:stretch>
              <a:fillRect/>
            </a:stretch>
          </p:blipFill>
          <p:spPr>
            <a:xfrm rot="10800000">
              <a:off x="3558436" y="1555901"/>
              <a:ext cx="1641600" cy="1296000"/>
            </a:xfrm>
            <a:prstGeom prst="rect">
              <a:avLst/>
            </a:prstGeom>
          </p:spPr>
        </p:pic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BB186116-6DFD-DE9C-F549-446019D52396}"/>
                </a:ext>
              </a:extLst>
            </p:cNvPr>
            <p:cNvSpPr/>
            <p:nvPr/>
          </p:nvSpPr>
          <p:spPr>
            <a:xfrm>
              <a:off x="3563345" y="1853034"/>
              <a:ext cx="360000" cy="720000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0145DA-F311-536F-9059-89596A5EA125}"/>
                </a:ext>
              </a:extLst>
            </p:cNvPr>
            <p:cNvSpPr txBox="1"/>
            <p:nvPr/>
          </p:nvSpPr>
          <p:spPr>
            <a:xfrm>
              <a:off x="3102546" y="1833970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GND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RST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SCK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MISO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2F30C11-740E-055E-65CB-48908EA1D576}"/>
                </a:ext>
              </a:extLst>
            </p:cNvPr>
            <p:cNvSpPr txBox="1"/>
            <p:nvPr/>
          </p:nvSpPr>
          <p:spPr>
            <a:xfrm>
              <a:off x="3931221" y="1838732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3V3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NSS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MOSI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INT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B06F9E4B-AFB3-3E9B-1BF9-FA9C1E89BB0C}"/>
                </a:ext>
              </a:extLst>
            </p:cNvPr>
            <p:cNvSpPr/>
            <p:nvPr/>
          </p:nvSpPr>
          <p:spPr>
            <a:xfrm>
              <a:off x="378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1399EEB3-85E8-D950-557B-B5C275973063}"/>
                </a:ext>
              </a:extLst>
            </p:cNvPr>
            <p:cNvSpPr/>
            <p:nvPr/>
          </p:nvSpPr>
          <p:spPr>
            <a:xfrm>
              <a:off x="360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53FE7DDB-474A-07CD-5B04-FA811721FBE0}"/>
                </a:ext>
              </a:extLst>
            </p:cNvPr>
            <p:cNvSpPr/>
            <p:nvPr/>
          </p:nvSpPr>
          <p:spPr>
            <a:xfrm>
              <a:off x="360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E97BACC7-05A2-FB86-0665-985AA488697C}"/>
                </a:ext>
              </a:extLst>
            </p:cNvPr>
            <p:cNvSpPr/>
            <p:nvPr/>
          </p:nvSpPr>
          <p:spPr>
            <a:xfrm>
              <a:off x="378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82588A3-F6F0-C5AE-F9D8-AE226B5BB0C5}"/>
                </a:ext>
              </a:extLst>
            </p:cNvPr>
            <p:cNvSpPr/>
            <p:nvPr/>
          </p:nvSpPr>
          <p:spPr>
            <a:xfrm>
              <a:off x="360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D3341396-246B-94ED-8F28-608CE1CFC7A4}"/>
                </a:ext>
              </a:extLst>
            </p:cNvPr>
            <p:cNvSpPr/>
            <p:nvPr/>
          </p:nvSpPr>
          <p:spPr>
            <a:xfrm>
              <a:off x="360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7" name="타원 736">
              <a:extLst>
                <a:ext uri="{FF2B5EF4-FFF2-40B4-BE49-F238E27FC236}">
                  <a16:creationId xmlns:a16="http://schemas.microsoft.com/office/drawing/2014/main" id="{C39A6476-CD6E-C293-9E25-7BE0C35BD030}"/>
                </a:ext>
              </a:extLst>
            </p:cNvPr>
            <p:cNvSpPr/>
            <p:nvPr/>
          </p:nvSpPr>
          <p:spPr>
            <a:xfrm>
              <a:off x="378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8" name="타원 737">
              <a:extLst>
                <a:ext uri="{FF2B5EF4-FFF2-40B4-BE49-F238E27FC236}">
                  <a16:creationId xmlns:a16="http://schemas.microsoft.com/office/drawing/2014/main" id="{688AF22B-02AF-AF98-4FD2-78F01596F375}"/>
                </a:ext>
              </a:extLst>
            </p:cNvPr>
            <p:cNvSpPr/>
            <p:nvPr/>
          </p:nvSpPr>
          <p:spPr>
            <a:xfrm>
              <a:off x="378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39" name="연결선: 구부러짐 738">
            <a:extLst>
              <a:ext uri="{FF2B5EF4-FFF2-40B4-BE49-F238E27FC236}">
                <a16:creationId xmlns:a16="http://schemas.microsoft.com/office/drawing/2014/main" id="{45FEA1D8-195E-D9CE-9642-8DE5FF030993}"/>
              </a:ext>
            </a:extLst>
          </p:cNvPr>
          <p:cNvCxnSpPr>
            <a:cxnSpLocks/>
            <a:stCxn id="733" idx="2"/>
            <a:endCxn id="745" idx="0"/>
          </p:cNvCxnSpPr>
          <p:nvPr/>
        </p:nvCxnSpPr>
        <p:spPr>
          <a:xfrm rot="10800000" flipV="1">
            <a:off x="2934001" y="211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3A524431-8C08-CD16-0115-64C4E609136D}"/>
              </a:ext>
            </a:extLst>
          </p:cNvPr>
          <p:cNvGrpSpPr/>
          <p:nvPr/>
        </p:nvGrpSpPr>
        <p:grpSpPr>
          <a:xfrm>
            <a:off x="2880000" y="3492295"/>
            <a:ext cx="108000" cy="1008000"/>
            <a:chOff x="1260000" y="3672000"/>
            <a:chExt cx="108000" cy="1008000"/>
          </a:xfrm>
        </p:grpSpPr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CD96F072-36BA-2F78-36FD-61122B3A9937}"/>
                </a:ext>
              </a:extLst>
            </p:cNvPr>
            <p:cNvSpPr/>
            <p:nvPr/>
          </p:nvSpPr>
          <p:spPr>
            <a:xfrm>
              <a:off x="126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F6E93CA0-DC6E-0A43-9390-06A11618B955}"/>
                </a:ext>
              </a:extLst>
            </p:cNvPr>
            <p:cNvSpPr/>
            <p:nvPr/>
          </p:nvSpPr>
          <p:spPr>
            <a:xfrm>
              <a:off x="1260000" y="38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F59CF7A8-0A44-15AE-1DF7-9031DABE099E}"/>
                </a:ext>
              </a:extLst>
            </p:cNvPr>
            <p:cNvSpPr/>
            <p:nvPr/>
          </p:nvSpPr>
          <p:spPr>
            <a:xfrm>
              <a:off x="1260000" y="40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78A2D80A-13BE-ABCF-00C6-BFA7B0915909}"/>
                </a:ext>
              </a:extLst>
            </p:cNvPr>
            <p:cNvSpPr/>
            <p:nvPr/>
          </p:nvSpPr>
          <p:spPr>
            <a:xfrm>
              <a:off x="1260000" y="42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73644FC7-FDC2-E492-FF6E-B083B9BD11F0}"/>
                </a:ext>
              </a:extLst>
            </p:cNvPr>
            <p:cNvSpPr/>
            <p:nvPr/>
          </p:nvSpPr>
          <p:spPr>
            <a:xfrm>
              <a:off x="1260000" y="43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C8B50C76-02D8-4748-D2E9-05EA8C155AD1}"/>
                </a:ext>
              </a:extLst>
            </p:cNvPr>
            <p:cNvSpPr/>
            <p:nvPr/>
          </p:nvSpPr>
          <p:spPr>
            <a:xfrm>
              <a:off x="1260000" y="45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52" name="연결선: 구부러짐 751">
            <a:extLst>
              <a:ext uri="{FF2B5EF4-FFF2-40B4-BE49-F238E27FC236}">
                <a16:creationId xmlns:a16="http://schemas.microsoft.com/office/drawing/2014/main" id="{91FD85F1-B876-E3AE-1AE6-A47712FF48E4}"/>
              </a:ext>
            </a:extLst>
          </p:cNvPr>
          <p:cNvCxnSpPr>
            <a:cxnSpLocks/>
            <a:stCxn id="735" idx="2"/>
            <a:endCxn id="747" idx="0"/>
          </p:cNvCxnSpPr>
          <p:nvPr/>
        </p:nvCxnSpPr>
        <p:spPr>
          <a:xfrm rot="10800000" flipV="1">
            <a:off x="2934001" y="229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연결선: 구부러짐 754">
            <a:extLst>
              <a:ext uri="{FF2B5EF4-FFF2-40B4-BE49-F238E27FC236}">
                <a16:creationId xmlns:a16="http://schemas.microsoft.com/office/drawing/2014/main" id="{682EE321-C1A4-1E3B-EFB7-EEFCADEA741A}"/>
              </a:ext>
            </a:extLst>
          </p:cNvPr>
          <p:cNvCxnSpPr>
            <a:cxnSpLocks/>
            <a:stCxn id="736" idx="2"/>
            <a:endCxn id="748" idx="0"/>
          </p:cNvCxnSpPr>
          <p:nvPr/>
        </p:nvCxnSpPr>
        <p:spPr>
          <a:xfrm rot="10800000" flipV="1">
            <a:off x="2934001" y="247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연결선: 구부러짐 757">
            <a:extLst>
              <a:ext uri="{FF2B5EF4-FFF2-40B4-BE49-F238E27FC236}">
                <a16:creationId xmlns:a16="http://schemas.microsoft.com/office/drawing/2014/main" id="{A9FBFB4D-F638-A341-4A29-A2B7F032DB21}"/>
              </a:ext>
            </a:extLst>
          </p:cNvPr>
          <p:cNvCxnSpPr>
            <a:cxnSpLocks/>
            <a:stCxn id="734" idx="4"/>
            <a:endCxn id="749" idx="6"/>
          </p:cNvCxnSpPr>
          <p:nvPr/>
        </p:nvCxnSpPr>
        <p:spPr>
          <a:xfrm rot="5400000">
            <a:off x="2540722" y="261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연결선: 구부러짐 759">
            <a:extLst>
              <a:ext uri="{FF2B5EF4-FFF2-40B4-BE49-F238E27FC236}">
                <a16:creationId xmlns:a16="http://schemas.microsoft.com/office/drawing/2014/main" id="{A3A57E8D-3590-B57C-2E7C-6B92C3B3C2E0}"/>
              </a:ext>
            </a:extLst>
          </p:cNvPr>
          <p:cNvCxnSpPr>
            <a:cxnSpLocks/>
            <a:stCxn id="737" idx="4"/>
            <a:endCxn id="750" idx="6"/>
          </p:cNvCxnSpPr>
          <p:nvPr/>
        </p:nvCxnSpPr>
        <p:spPr>
          <a:xfrm rot="5400000">
            <a:off x="2540722" y="279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연결선: 구부러짐 762">
            <a:extLst>
              <a:ext uri="{FF2B5EF4-FFF2-40B4-BE49-F238E27FC236}">
                <a16:creationId xmlns:a16="http://schemas.microsoft.com/office/drawing/2014/main" id="{D9978281-57ED-8BE5-2875-BBB29A22535A}"/>
              </a:ext>
            </a:extLst>
          </p:cNvPr>
          <p:cNvCxnSpPr>
            <a:cxnSpLocks/>
            <a:stCxn id="738" idx="4"/>
            <a:endCxn id="751" idx="6"/>
          </p:cNvCxnSpPr>
          <p:nvPr/>
        </p:nvCxnSpPr>
        <p:spPr>
          <a:xfrm rot="5400000">
            <a:off x="2540722" y="297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391AAA66-1985-E7E2-63F2-896209647405}"/>
              </a:ext>
            </a:extLst>
          </p:cNvPr>
          <p:cNvSpPr txBox="1"/>
          <p:nvPr/>
        </p:nvSpPr>
        <p:spPr>
          <a:xfrm>
            <a:off x="6313163" y="5499102"/>
            <a:ext cx="1991400" cy="24622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PIN_LED     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F5EAB-C668-CB06-1E0F-87518C5670DC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LoRa2MQTT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6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170646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Buck module: remove pins, solder only 5V pin. Place on PCB, fold 5V pin toward C and solder there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upside through W and I, fold toward V and J respectively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Boost. Fold pins Vo-H, GND-N and Vi-E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runs underside from H to J-I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Boost Vo over module red wire to R pass-through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 underside through S and back through O. A dangles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Prepare C3: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Solder all pins except G, T, A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Yellow core pins point up (incl. O), soldered underside. Violet pins must have enough length underside to solder to PCB for support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Remove bottom spacers. Keep upper spacers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C3, fold pins V-W and solder all including upper-pointing pins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10K’s A leg up to C3. Ensure S-O is linked between PCB and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Braid together 1 strand each of black and wrapper wires, solder through T from underside up to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100K topside, through B and A (</a:t>
            </a:r>
            <a:r>
              <a:rPr lang="en-US" altLang="ko-KR" sz="1100" dirty="0" err="1"/>
              <a:t>castillation</a:t>
            </a:r>
            <a:r>
              <a:rPr lang="en-US" altLang="ko-KR" sz="11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transistor underside at D, G (up to C3), 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AHT10 on PCB and insert 4-pin header from underneath. Solder from upside, then remove spacers. Wrap wires underside with C3.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battery wires from B and T underside peeking up and toward connector legs (L, M). Blue wire to Boost Vi underside via B.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battery connector, fold pins and solder.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Black wire from M to N is topside, at N fold toward O-S and solder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Relay: clip NC pin and solder underside C, R, I, D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Glue-gun Relay to PCB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Populate LoRa pins except VCC and GND. DIO is NC. Yellow core pins point up, so headers are inserted from above and soldered underside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LoRa VCC and GND are pass-through from underside to Buck module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Wrap SPI wires topside between LoRa and C3</a:t>
            </a: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360000" y="1441333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2988000" y="1475999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1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008000" y="1511999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801" dirty="0"/>
                <a:t>Buck</a:t>
              </a:r>
              <a:endParaRPr lang="ko-KR" altLang="en-US" sz="1801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33" idx="2"/>
            <a:endCxn id="54" idx="6"/>
          </p:cNvCxnSpPr>
          <p:nvPr/>
        </p:nvCxnSpPr>
        <p:spPr>
          <a:xfrm rot="5400000" flipH="1" flipV="1">
            <a:off x="1674000" y="203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6" idx="2"/>
            <a:endCxn id="60" idx="6"/>
          </p:cNvCxnSpPr>
          <p:nvPr/>
        </p:nvCxnSpPr>
        <p:spPr>
          <a:xfrm rot="5400000" flipH="1" flipV="1">
            <a:off x="2034000" y="2213999"/>
            <a:ext cx="120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36" idx="2"/>
            <a:endCxn id="61" idx="6"/>
          </p:cNvCxnSpPr>
          <p:nvPr/>
        </p:nvCxnSpPr>
        <p:spPr>
          <a:xfrm rot="5400000" flipH="1" flipV="1">
            <a:off x="1674000" y="221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17" idx="2"/>
            <a:endCxn id="55" idx="6"/>
          </p:cNvCxnSpPr>
          <p:nvPr/>
        </p:nvCxnSpPr>
        <p:spPr>
          <a:xfrm rot="5400000" flipH="1" flipV="1">
            <a:off x="2124000" y="266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13" idx="2"/>
            <a:endCxn id="56" idx="6"/>
          </p:cNvCxnSpPr>
          <p:nvPr/>
        </p:nvCxnSpPr>
        <p:spPr>
          <a:xfrm rot="5400000" flipH="1" flipV="1">
            <a:off x="2124000" y="248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052000" y="1835999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1801" dirty="0"/>
                <a:t>Boost</a:t>
              </a:r>
              <a:endParaRPr lang="ko-KR" altLang="en-US" sz="1801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 rot="5400000">
            <a:off x="4176000" y="3023999"/>
            <a:ext cx="792000" cy="1080000"/>
            <a:chOff x="3528000" y="3240000"/>
            <a:chExt cx="792000" cy="1080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528000" y="3240000"/>
              <a:ext cx="792000" cy="1080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307" idx="4"/>
            <a:endCxn id="586" idx="0"/>
          </p:cNvCxnSpPr>
          <p:nvPr/>
        </p:nvCxnSpPr>
        <p:spPr>
          <a:xfrm rot="5400000">
            <a:off x="2538001" y="3743999"/>
            <a:ext cx="43199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3744000" y="1404000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7" idx="2"/>
          </p:cNvCxnSpPr>
          <p:nvPr/>
        </p:nvCxnSpPr>
        <p:spPr>
          <a:xfrm flipV="1">
            <a:off x="4248000" y="2573999"/>
            <a:ext cx="12700" cy="9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4"/>
            <a:endCxn id="26" idx="2"/>
          </p:cNvCxnSpPr>
          <p:nvPr/>
        </p:nvCxnSpPr>
        <p:spPr>
          <a:xfrm flipV="1">
            <a:off x="4248000" y="203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248" idx="2"/>
            <a:endCxn id="218" idx="6"/>
          </p:cNvCxnSpPr>
          <p:nvPr/>
        </p:nvCxnSpPr>
        <p:spPr>
          <a:xfrm rot="10800000">
            <a:off x="2934000" y="2267999"/>
            <a:ext cx="66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23" idx="4"/>
            <a:endCxn id="556" idx="4"/>
          </p:cNvCxnSpPr>
          <p:nvPr/>
        </p:nvCxnSpPr>
        <p:spPr>
          <a:xfrm rot="10800000">
            <a:off x="1854000" y="2087999"/>
            <a:ext cx="30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37" idx="4"/>
          </p:cNvCxnSpPr>
          <p:nvPr/>
        </p:nvCxnSpPr>
        <p:spPr>
          <a:xfrm rot="10800000" flipH="1" flipV="1">
            <a:off x="1800000" y="1853999"/>
            <a:ext cx="180000" cy="1980000"/>
          </a:xfrm>
          <a:prstGeom prst="curvedConnector3">
            <a:avLst>
              <a:gd name="adj1" fmla="val -127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394001" y="1727999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0" idx="2"/>
          </p:cNvCxnSpPr>
          <p:nvPr/>
        </p:nvCxnSpPr>
        <p:spPr>
          <a:xfrm flipV="1">
            <a:off x="4248000" y="2753999"/>
            <a:ext cx="12700" cy="54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27" idx="6"/>
            <a:endCxn id="587" idx="0"/>
          </p:cNvCxnSpPr>
          <p:nvPr/>
        </p:nvCxnSpPr>
        <p:spPr>
          <a:xfrm rot="10800000" flipV="1">
            <a:off x="3474000" y="1853999"/>
            <a:ext cx="666000" cy="210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27" idx="2"/>
            <a:endCxn id="580" idx="4"/>
          </p:cNvCxnSpPr>
          <p:nvPr/>
        </p:nvCxnSpPr>
        <p:spPr>
          <a:xfrm>
            <a:off x="4248000" y="185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1908000" y="360000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211" idx="0"/>
            <a:endCxn id="309" idx="2"/>
          </p:cNvCxnSpPr>
          <p:nvPr/>
        </p:nvCxnSpPr>
        <p:spPr>
          <a:xfrm>
            <a:off x="2808000" y="1853999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220" idx="6"/>
            <a:endCxn id="308" idx="0"/>
          </p:cNvCxnSpPr>
          <p:nvPr/>
        </p:nvCxnSpPr>
        <p:spPr>
          <a:xfrm rot="5400000">
            <a:off x="2538000" y="2843999"/>
            <a:ext cx="432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2700000" y="34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2700000" y="30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42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altLang="ko-KR" sz="601" b="1" dirty="0">
                <a:solidFill>
                  <a:schemeClr val="tx1"/>
                </a:solidFill>
                <a:latin typeface="Cambria" panose="02040503050406030204" pitchFamily="18" charset="0"/>
              </a:rPr>
              <a:t>J</a:t>
            </a:r>
            <a:endParaRPr lang="ko-KR" altLang="en-US" sz="601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2700000" y="2880000"/>
            <a:ext cx="1656000" cy="504000"/>
            <a:chOff x="3060000" y="3420000"/>
            <a:chExt cx="1656000" cy="50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608000" y="34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30000" y="3402000"/>
              <a:ext cx="306000" cy="558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9B981C-EE00-4E7F-2700-B77C3E7F5E58}"/>
              </a:ext>
            </a:extLst>
          </p:cNvPr>
          <p:cNvGrpSpPr/>
          <p:nvPr/>
        </p:nvGrpSpPr>
        <p:grpSpPr>
          <a:xfrm rot="5400000">
            <a:off x="2844000" y="3563999"/>
            <a:ext cx="540000" cy="828000"/>
            <a:chOff x="4080550" y="5077751"/>
            <a:chExt cx="540000" cy="828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 rot="16200000">
              <a:off x="3972550" y="522175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 rot="16200000">
              <a:off x="4332550" y="579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 rot="16200000">
              <a:off x="4332550" y="507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 rot="16200000">
              <a:off x="4332549" y="561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lang="ko-KR" altLang="en-US" sz="1600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 rot="16200000">
              <a:off x="4332549" y="525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endParaRPr lang="ko-KR" altLang="en-US" sz="16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6F942E-8813-C264-E816-143EA4475BA1}"/>
              </a:ext>
            </a:extLst>
          </p:cNvPr>
          <p:cNvGrpSpPr/>
          <p:nvPr/>
        </p:nvGrpSpPr>
        <p:grpSpPr>
          <a:xfrm>
            <a:off x="648000" y="2915999"/>
            <a:ext cx="1656000" cy="1296000"/>
            <a:chOff x="800534" y="5142934"/>
            <a:chExt cx="1656000" cy="129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79840D-5CFA-3F1F-F4BC-66C42330957B}"/>
                </a:ext>
              </a:extLst>
            </p:cNvPr>
            <p:cNvSpPr/>
            <p:nvPr/>
          </p:nvSpPr>
          <p:spPr>
            <a:xfrm rot="5400000">
              <a:off x="980534" y="4962934"/>
              <a:ext cx="1296000" cy="165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498E23-5A55-9453-BDA7-7496861B0F45}"/>
                </a:ext>
              </a:extLst>
            </p:cNvPr>
            <p:cNvSpPr/>
            <p:nvPr/>
          </p:nvSpPr>
          <p:spPr>
            <a:xfrm rot="5400000">
              <a:off x="2312534" y="546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029033-B8CA-6789-6EA9-CE25F7427465}"/>
                </a:ext>
              </a:extLst>
            </p:cNvPr>
            <p:cNvSpPr/>
            <p:nvPr/>
          </p:nvSpPr>
          <p:spPr>
            <a:xfrm rot="5400000">
              <a:off x="231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92DFBE-85F0-3780-5F9E-E6DA62267A9B}"/>
                </a:ext>
              </a:extLst>
            </p:cNvPr>
            <p:cNvSpPr/>
            <p:nvPr/>
          </p:nvSpPr>
          <p:spPr>
            <a:xfrm rot="5400000">
              <a:off x="231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03769C-B76A-9FD4-BF54-3F775851291F}"/>
                </a:ext>
              </a:extLst>
            </p:cNvPr>
            <p:cNvSpPr/>
            <p:nvPr/>
          </p:nvSpPr>
          <p:spPr>
            <a:xfrm rot="5400000">
              <a:off x="231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72EB5A-1852-F598-7A5B-52CC9440180A}"/>
                </a:ext>
              </a:extLst>
            </p:cNvPr>
            <p:cNvSpPr/>
            <p:nvPr/>
          </p:nvSpPr>
          <p:spPr>
            <a:xfrm rot="5400000">
              <a:off x="2132534" y="54669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007888-ECAB-F11A-F84B-AD2975DAD2B2}"/>
                </a:ext>
              </a:extLst>
            </p:cNvPr>
            <p:cNvSpPr/>
            <p:nvPr/>
          </p:nvSpPr>
          <p:spPr>
            <a:xfrm rot="5400000">
              <a:off x="213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27DAF4B-67EE-2979-4D04-50ADA1068FCB}"/>
                </a:ext>
              </a:extLst>
            </p:cNvPr>
            <p:cNvSpPr/>
            <p:nvPr/>
          </p:nvSpPr>
          <p:spPr>
            <a:xfrm rot="5400000">
              <a:off x="213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3E2824F-6B8D-9728-C0C1-333E5751E7DD}"/>
                </a:ext>
              </a:extLst>
            </p:cNvPr>
            <p:cNvSpPr/>
            <p:nvPr/>
          </p:nvSpPr>
          <p:spPr>
            <a:xfrm rot="5400000">
              <a:off x="213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38980AD-1489-2A85-A255-BF3202BE502C}"/>
                </a:ext>
              </a:extLst>
            </p:cNvPr>
            <p:cNvSpPr/>
            <p:nvPr/>
          </p:nvSpPr>
          <p:spPr>
            <a:xfrm rot="5400000">
              <a:off x="836534" y="6222934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211" name="타원 210">
            <a:extLst>
              <a:ext uri="{FF2B5EF4-FFF2-40B4-BE49-F238E27FC236}">
                <a16:creationId xmlns:a16="http://schemas.microsoft.com/office/drawing/2014/main" id="{1F60A12E-68F6-2813-EA85-44155CFCEE21}"/>
              </a:ext>
            </a:extLst>
          </p:cNvPr>
          <p:cNvSpPr/>
          <p:nvPr/>
        </p:nvSpPr>
        <p:spPr>
          <a:xfrm rot="5400000">
            <a:off x="270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endParaRPr lang="ko-KR" altLang="en-US" sz="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BF56AC3-616B-77C4-AAB2-EEE2F51333DE}"/>
              </a:ext>
            </a:extLst>
          </p:cNvPr>
          <p:cNvSpPr/>
          <p:nvPr/>
        </p:nvSpPr>
        <p:spPr>
          <a:xfrm rot="5400000">
            <a:off x="2880000" y="21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endParaRPr lang="ko-KR" altLang="en-US" sz="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B27D2C6-9DAD-32C5-75FB-E941092B7590}"/>
              </a:ext>
            </a:extLst>
          </p:cNvPr>
          <p:cNvSpPr/>
          <p:nvPr/>
        </p:nvSpPr>
        <p:spPr>
          <a:xfrm rot="5400000">
            <a:off x="2700000" y="251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endParaRPr lang="ko-KR" altLang="en-US" sz="1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64380C3-7F65-934A-5D99-3377D2062020}"/>
              </a:ext>
            </a:extLst>
          </p:cNvPr>
          <p:cNvSpPr/>
          <p:nvPr/>
        </p:nvSpPr>
        <p:spPr>
          <a:xfrm>
            <a:off x="3600000" y="39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927483" y="4472767"/>
            <a:ext cx="3525984" cy="20928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LORA_POWER  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  10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  2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1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PIN_LED      8 // tied to GND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PIN_UNUSED   3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DFC276-4F58-83F6-FBB1-8C5939EAD190}"/>
              </a:ext>
            </a:extLst>
          </p:cNvPr>
          <p:cNvGrpSpPr/>
          <p:nvPr/>
        </p:nvGrpSpPr>
        <p:grpSpPr>
          <a:xfrm>
            <a:off x="3240000" y="2158412"/>
            <a:ext cx="1008000" cy="864000"/>
            <a:chOff x="3625763" y="4298362"/>
            <a:chExt cx="1008000" cy="864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3769761" y="498236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4525763" y="501836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3625763" y="4298362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lang="ko-KR" altLang="en-US" sz="1600" dirty="0"/>
            </a:p>
          </p:txBody>
        </p: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flipH="1">
              <a:off x="4309761" y="5072360"/>
              <a:ext cx="216002" cy="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3643A95C-1258-A986-3BB0-C4E8783BA46E}"/>
                </a:ext>
              </a:extLst>
            </p:cNvPr>
            <p:cNvCxnSpPr>
              <a:stCxn id="611" idx="2"/>
              <a:endCxn id="609" idx="1"/>
            </p:cNvCxnSpPr>
            <p:nvPr/>
          </p:nvCxnSpPr>
          <p:spPr>
            <a:xfrm rot="16200000" flipH="1">
              <a:off x="3391762" y="4694363"/>
              <a:ext cx="666000" cy="89998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47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/>
              <a:t>BalLoRa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33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5639</TotalTime>
  <Words>834</Words>
  <Application>Microsoft Office PowerPoint</Application>
  <PresentationFormat>A4 용지(210x297mm)</PresentationFormat>
  <Paragraphs>124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Consolas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Han</dc:creator>
  <cp:lastModifiedBy>Jay Han</cp:lastModifiedBy>
  <cp:revision>64</cp:revision>
  <dcterms:created xsi:type="dcterms:W3CDTF">2023-10-12T18:46:51Z</dcterms:created>
  <dcterms:modified xsi:type="dcterms:W3CDTF">2023-10-27T20:02:28Z</dcterms:modified>
</cp:coreProperties>
</file>